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4" r:id="rId3"/>
    <p:sldId id="289" r:id="rId4"/>
    <p:sldId id="275" r:id="rId5"/>
    <p:sldId id="276" r:id="rId6"/>
    <p:sldId id="290" r:id="rId7"/>
    <p:sldId id="291" r:id="rId8"/>
    <p:sldId id="277" r:id="rId9"/>
    <p:sldId id="282" r:id="rId10"/>
    <p:sldId id="279" r:id="rId11"/>
    <p:sldId id="281" r:id="rId12"/>
    <p:sldId id="284" r:id="rId13"/>
    <p:sldId id="286" r:id="rId14"/>
    <p:sldId id="285" r:id="rId15"/>
    <p:sldId id="293" r:id="rId16"/>
    <p:sldId id="292" r:id="rId17"/>
    <p:sldId id="294" r:id="rId18"/>
    <p:sldId id="296" r:id="rId19"/>
    <p:sldId id="295" r:id="rId20"/>
    <p:sldId id="297" r:id="rId21"/>
    <p:sldId id="298" r:id="rId22"/>
    <p:sldId id="299" r:id="rId23"/>
    <p:sldId id="300" r:id="rId24"/>
    <p:sldId id="287" r:id="rId25"/>
    <p:sldId id="273" r:id="rId26"/>
    <p:sldId id="301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804" autoAdjust="0"/>
  </p:normalViewPr>
  <p:slideViewPr>
    <p:cSldViewPr snapToGrid="0">
      <p:cViewPr varScale="1">
        <p:scale>
          <a:sx n="106" d="100"/>
          <a:sy n="106" d="100"/>
        </p:scale>
        <p:origin x="18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AD5FA-D2B1-4737-A55D-AFB2C95FE7E9}" type="datetimeFigureOut">
              <a:rPr lang="en-US" smtClean="0"/>
              <a:t>5/2/2018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A35E6-7B03-44DD-B073-4B2799DEF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8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>
            <a:lvl1pPr>
              <a:defRPr cap="all" baseline="0">
                <a:solidFill>
                  <a:srgbClr val="800000"/>
                </a:solidFill>
              </a:defRPr>
            </a:lvl1pPr>
          </a:lstStyle>
          <a:p>
            <a:fld id="{65B97E55-EE15-4FC6-B3B9-A5BFFED80723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>
            <a:lvl1pPr>
              <a:defRPr cap="all" baseline="0">
                <a:solidFill>
                  <a:srgbClr val="500000"/>
                </a:solidFill>
              </a:defRPr>
            </a:lvl1pPr>
          </a:lstStyle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fld id="{C6CC9F88-92FB-495E-8A89-1B4EF0F54B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" y="6231566"/>
            <a:ext cx="12192002" cy="0"/>
          </a:xfrm>
          <a:prstGeom prst="line">
            <a:avLst/>
          </a:prstGeom>
          <a:ln w="25400">
            <a:solidFill>
              <a:srgbClr val="5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engineering.tamu.edu/media/95514/aero-logo-maro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7" y="6356350"/>
            <a:ext cx="3144185" cy="4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5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92" y="60326"/>
            <a:ext cx="11677208" cy="977900"/>
          </a:xfrm>
        </p:spPr>
        <p:txBody>
          <a:bodyPr/>
          <a:lstStyle>
            <a:lvl1pPr>
              <a:defRPr b="1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571" y="1266857"/>
            <a:ext cx="10515600" cy="4793296"/>
          </a:xfrm>
        </p:spPr>
        <p:txBody>
          <a:bodyPr/>
          <a:lstStyle>
            <a:lvl1pPr marL="0" indent="0">
              <a:buFontTx/>
              <a:buNone/>
              <a:defRPr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690563" indent="-457200">
              <a:spcBef>
                <a:spcPts val="1200"/>
              </a:spcBef>
              <a:buFont typeface="+mj-lt"/>
              <a:buAutoNum type="romanUcPeriod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2pPr>
            <a:lvl3pPr marL="914400" indent="-223838">
              <a:buFont typeface="Cambria" panose="02040503050406030204" pitchFamily="18" charset="0"/>
              <a:buChar char="‐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3pPr>
            <a:lvl4pPr>
              <a:defRPr>
                <a:solidFill>
                  <a:srgbClr val="500000"/>
                </a:solidFill>
              </a:defRPr>
            </a:lvl4pPr>
            <a:lvl5pPr>
              <a:defRPr>
                <a:solidFill>
                  <a:srgbClr val="5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>
            <a:lvl1pPr>
              <a:defRPr cap="all" baseline="0">
                <a:solidFill>
                  <a:srgbClr val="800000"/>
                </a:solidFill>
              </a:defRPr>
            </a:lvl1pPr>
          </a:lstStyle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>
            <a:lvl1pPr>
              <a:defRPr cap="all" baseline="0">
                <a:solidFill>
                  <a:srgbClr val="500000"/>
                </a:solidFill>
              </a:defRPr>
            </a:lvl1pPr>
          </a:lstStyle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fld id="{C6CC9F88-92FB-495E-8A89-1B4EF0F54B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" y="1120809"/>
            <a:ext cx="12192002" cy="0"/>
          </a:xfrm>
          <a:prstGeom prst="line">
            <a:avLst/>
          </a:prstGeom>
          <a:ln w="31750">
            <a:solidFill>
              <a:srgbClr val="5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-2" y="6231566"/>
            <a:ext cx="12192002" cy="0"/>
          </a:xfrm>
          <a:prstGeom prst="line">
            <a:avLst/>
          </a:prstGeom>
          <a:ln w="25400">
            <a:solidFill>
              <a:srgbClr val="5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engineering.tamu.edu/media/95514/aero-logo-maro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7" y="6356350"/>
            <a:ext cx="3144185" cy="4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0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783" y="1269528"/>
            <a:ext cx="5181600" cy="4351338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690563" indent="-457200">
              <a:buFont typeface="+mj-lt"/>
              <a:buAutoNum type="romanUcPeriod"/>
              <a:defRPr sz="2200">
                <a:solidFill>
                  <a:srgbClr val="500000"/>
                </a:solidFill>
                <a:latin typeface="Cambria" panose="02040503050406030204" pitchFamily="18" charset="0"/>
              </a:defRPr>
            </a:lvl2pPr>
            <a:lvl3pPr marL="914400" indent="-223838">
              <a:buFont typeface="Calibri" panose="020F0502020204030204" pitchFamily="34" charset="0"/>
              <a:buChar char="‐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3pPr>
            <a:lvl4pPr>
              <a:defRPr>
                <a:solidFill>
                  <a:srgbClr val="500000"/>
                </a:solidFill>
              </a:defRPr>
            </a:lvl4pPr>
            <a:lvl5pPr>
              <a:defRPr>
                <a:solidFill>
                  <a:srgbClr val="5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704" y="1269897"/>
            <a:ext cx="5181600" cy="4351338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690563" indent="-457200">
              <a:buFont typeface="+mj-lt"/>
              <a:buAutoNum type="romanUcPeriod"/>
              <a:defRPr sz="2200">
                <a:solidFill>
                  <a:srgbClr val="500000"/>
                </a:solidFill>
                <a:latin typeface="Cambria" panose="02040503050406030204" pitchFamily="18" charset="0"/>
              </a:defRPr>
            </a:lvl2pPr>
            <a:lvl3pPr marL="914400" indent="-228600">
              <a:buFont typeface="Calibri" panose="020F0502020204030204" pitchFamily="34" charset="0"/>
              <a:buChar char="‐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3pPr>
            <a:lvl4pPr>
              <a:defRPr>
                <a:solidFill>
                  <a:srgbClr val="500000"/>
                </a:solidFill>
              </a:defRPr>
            </a:lvl4pPr>
            <a:lvl5pPr>
              <a:defRPr>
                <a:solidFill>
                  <a:srgbClr val="5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>
            <a:lvl1pPr>
              <a:defRPr cap="all" baseline="0">
                <a:solidFill>
                  <a:srgbClr val="800000"/>
                </a:solidFill>
              </a:defRPr>
            </a:lvl1pPr>
          </a:lstStyle>
          <a:p>
            <a:fld id="{5E7D7144-164C-4C0B-B1C7-661AA202CE9C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>
            <a:lvl1pPr>
              <a:defRPr cap="all" baseline="0">
                <a:solidFill>
                  <a:srgbClr val="5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fld id="{C6CC9F88-92FB-495E-8A89-1B4EF0F54B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2" y="6231566"/>
            <a:ext cx="12192002" cy="0"/>
          </a:xfrm>
          <a:prstGeom prst="line">
            <a:avLst/>
          </a:prstGeom>
          <a:ln w="25400">
            <a:solidFill>
              <a:srgbClr val="5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8092" y="60326"/>
            <a:ext cx="11677208" cy="977900"/>
          </a:xfrm>
        </p:spPr>
        <p:txBody>
          <a:bodyPr/>
          <a:lstStyle>
            <a:lvl1pPr>
              <a:defRPr b="1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-2" y="1120809"/>
            <a:ext cx="12192002" cy="0"/>
          </a:xfrm>
          <a:prstGeom prst="line">
            <a:avLst/>
          </a:prstGeom>
          <a:ln w="31750">
            <a:solidFill>
              <a:srgbClr val="5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2" descr="http://engineering.tamu.edu/media/95514/aero-logo-maro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7" y="6356350"/>
            <a:ext cx="3144185" cy="4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62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55E1-3795-4763-A77D-D140C8AF1809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t>May 2, 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mcquien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FD116-8AF6-4A13-B2F3-8A0DA55C9F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3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3337"/>
            <a:ext cx="9144000" cy="1678337"/>
          </a:xfrm>
        </p:spPr>
        <p:txBody>
          <a:bodyPr>
            <a:normAutofit fontScale="90000"/>
          </a:bodyPr>
          <a:lstStyle/>
          <a:p>
            <a:pPr algn="r"/>
            <a:r>
              <a:rPr lang="en-US" cap="none" dirty="0"/>
              <a:t>Penetration Resolution in Computer Modeled Fabrics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40031"/>
            <a:ext cx="9144000" cy="24475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Collin Blake</a:t>
            </a:r>
          </a:p>
          <a:p>
            <a:pPr algn="r"/>
            <a:r>
              <a:rPr lang="en-US" dirty="0"/>
              <a:t>Dr. John Whitcomb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7E55-EE15-4FC6-B3B9-A5BFFED80723}" type="datetime4">
              <a:rPr lang="en-US" smtClean="0">
                <a:solidFill>
                  <a:srgbClr val="500000"/>
                </a:solidFill>
              </a:rPr>
              <a:t>May 2, 2018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7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1F08-18B1-4583-AFEF-4A64ABD6B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1" y="-53874"/>
            <a:ext cx="9601200" cy="1485900"/>
          </a:xfrm>
        </p:spPr>
        <p:txBody>
          <a:bodyPr/>
          <a:lstStyle/>
          <a:p>
            <a:r>
              <a:rPr lang="en-US" dirty="0"/>
              <a:t>Initial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81071-825C-47AD-B4C0-3450D8C6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78" y="1446994"/>
            <a:ext cx="4574514" cy="424030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In order to impose surface to surface contact, a plane is placed between the penetrating surfaces.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The penetrating nodes are then moved to this surface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This will ideally create a perfect contact surface between the tows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13CE2D-2869-4606-A256-6627EB9CEC7B}"/>
              </a:ext>
            </a:extLst>
          </p:cNvPr>
          <p:cNvGrpSpPr/>
          <p:nvPr/>
        </p:nvGrpSpPr>
        <p:grpSpPr>
          <a:xfrm>
            <a:off x="7487069" y="-53874"/>
            <a:ext cx="4532243" cy="8146287"/>
            <a:chOff x="6599583" y="-144149"/>
            <a:chExt cx="4532243" cy="8146287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ED97400-4923-4D8E-A224-81BC3BDEC84B}"/>
                </a:ext>
              </a:extLst>
            </p:cNvPr>
            <p:cNvSpPr/>
            <p:nvPr/>
          </p:nvSpPr>
          <p:spPr>
            <a:xfrm rot="19582820">
              <a:off x="6606740" y="3089932"/>
              <a:ext cx="4411909" cy="4912206"/>
            </a:xfrm>
            <a:prstGeom prst="arc">
              <a:avLst>
                <a:gd name="adj1" fmla="val 14330743"/>
                <a:gd name="adj2" fmla="val 132987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8CF10726-3028-45AC-9095-13963C103699}"/>
                </a:ext>
              </a:extLst>
            </p:cNvPr>
            <p:cNvSpPr/>
            <p:nvPr/>
          </p:nvSpPr>
          <p:spPr>
            <a:xfrm rot="8505496">
              <a:off x="6704198" y="-144149"/>
              <a:ext cx="3984307" cy="4061267"/>
            </a:xfrm>
            <a:prstGeom prst="arc">
              <a:avLst>
                <a:gd name="adj1" fmla="val 14330743"/>
                <a:gd name="adj2" fmla="val 132987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0E58DD-F86E-406B-ABD4-3E150BF78663}"/>
                </a:ext>
              </a:extLst>
            </p:cNvPr>
            <p:cNvSpPr/>
            <p:nvPr/>
          </p:nvSpPr>
          <p:spPr>
            <a:xfrm>
              <a:off x="7712765" y="3578087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F65EDF-FF0C-4369-A3C0-81DA310246AB}"/>
                </a:ext>
              </a:extLst>
            </p:cNvPr>
            <p:cNvSpPr/>
            <p:nvPr/>
          </p:nvSpPr>
          <p:spPr>
            <a:xfrm>
              <a:off x="8032319" y="3730487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95059-00E2-4C92-A5A8-EA65BF728D2A}"/>
                </a:ext>
              </a:extLst>
            </p:cNvPr>
            <p:cNvSpPr/>
            <p:nvPr/>
          </p:nvSpPr>
          <p:spPr>
            <a:xfrm>
              <a:off x="8410529" y="3798994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86007D-F8B9-42D7-ABF0-1A24ED972BD7}"/>
                </a:ext>
              </a:extLst>
            </p:cNvPr>
            <p:cNvSpPr/>
            <p:nvPr/>
          </p:nvSpPr>
          <p:spPr>
            <a:xfrm>
              <a:off x="8843264" y="3798994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BCAA36-0F33-43C8-9566-E858E8A572C8}"/>
                </a:ext>
              </a:extLst>
            </p:cNvPr>
            <p:cNvSpPr/>
            <p:nvPr/>
          </p:nvSpPr>
          <p:spPr>
            <a:xfrm>
              <a:off x="9197008" y="3730487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31AB61-C8C7-4807-8D45-3DA289D9E9DD}"/>
                </a:ext>
              </a:extLst>
            </p:cNvPr>
            <p:cNvSpPr/>
            <p:nvPr/>
          </p:nvSpPr>
          <p:spPr>
            <a:xfrm>
              <a:off x="9550752" y="3611217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26466F-939E-4555-8569-221DFC9A2B63}"/>
                </a:ext>
              </a:extLst>
            </p:cNvPr>
            <p:cNvSpPr/>
            <p:nvPr/>
          </p:nvSpPr>
          <p:spPr>
            <a:xfrm>
              <a:off x="7991060" y="3165374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646A6B-0E09-4856-B64C-037603B4C022}"/>
                </a:ext>
              </a:extLst>
            </p:cNvPr>
            <p:cNvSpPr/>
            <p:nvPr/>
          </p:nvSpPr>
          <p:spPr>
            <a:xfrm>
              <a:off x="7626626" y="3310080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DE04DD-0D46-4819-8F42-F99922AF0038}"/>
                </a:ext>
              </a:extLst>
            </p:cNvPr>
            <p:cNvSpPr/>
            <p:nvPr/>
          </p:nvSpPr>
          <p:spPr>
            <a:xfrm>
              <a:off x="9145568" y="3178627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317AAE-EA11-457A-B9BA-1BC193335AB6}"/>
                </a:ext>
              </a:extLst>
            </p:cNvPr>
            <p:cNvSpPr/>
            <p:nvPr/>
          </p:nvSpPr>
          <p:spPr>
            <a:xfrm>
              <a:off x="8783629" y="3108575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245F68-D86B-4DF7-8D50-FE26A06516B9}"/>
                </a:ext>
              </a:extLst>
            </p:cNvPr>
            <p:cNvSpPr/>
            <p:nvPr/>
          </p:nvSpPr>
          <p:spPr>
            <a:xfrm>
              <a:off x="8394492" y="3118992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A4E313-4A7F-44A1-9F61-970509B569FC}"/>
                </a:ext>
              </a:extLst>
            </p:cNvPr>
            <p:cNvSpPr/>
            <p:nvPr/>
          </p:nvSpPr>
          <p:spPr>
            <a:xfrm>
              <a:off x="9461200" y="3310080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A8C2F7-EB00-4B09-BFBE-125EEE45F970}"/>
                </a:ext>
              </a:extLst>
            </p:cNvPr>
            <p:cNvCxnSpPr>
              <a:cxnSpLocks/>
            </p:cNvCxnSpPr>
            <p:nvPr/>
          </p:nvCxnSpPr>
          <p:spPr>
            <a:xfrm>
              <a:off x="6599583" y="3420129"/>
              <a:ext cx="4532243" cy="1880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CD7F1C-289A-46D1-8824-6501D398A07B}"/>
              </a:ext>
            </a:extLst>
          </p:cNvPr>
          <p:cNvGrpSpPr/>
          <p:nvPr/>
        </p:nvGrpSpPr>
        <p:grpSpPr>
          <a:xfrm>
            <a:off x="7502452" y="-46550"/>
            <a:ext cx="4533221" cy="8146287"/>
            <a:chOff x="7376875" y="-207889"/>
            <a:chExt cx="4533221" cy="8146287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418D6D1-2850-4509-92CA-7F82F9C47AD4}"/>
                </a:ext>
              </a:extLst>
            </p:cNvPr>
            <p:cNvSpPr/>
            <p:nvPr/>
          </p:nvSpPr>
          <p:spPr>
            <a:xfrm rot="19582820">
              <a:off x="7376875" y="3026192"/>
              <a:ext cx="4411909" cy="4912206"/>
            </a:xfrm>
            <a:prstGeom prst="arc">
              <a:avLst>
                <a:gd name="adj1" fmla="val 14330743"/>
                <a:gd name="adj2" fmla="val 132987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2C2DB9A1-0576-4061-BF04-7F5285256DB7}"/>
                </a:ext>
              </a:extLst>
            </p:cNvPr>
            <p:cNvSpPr/>
            <p:nvPr/>
          </p:nvSpPr>
          <p:spPr>
            <a:xfrm rot="8505496">
              <a:off x="7474333" y="-207889"/>
              <a:ext cx="3984307" cy="4061267"/>
            </a:xfrm>
            <a:prstGeom prst="arc">
              <a:avLst>
                <a:gd name="adj1" fmla="val 14330743"/>
                <a:gd name="adj2" fmla="val 132987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AF1981-E08A-4231-AEDC-0AFE2AD907FB}"/>
                </a:ext>
              </a:extLst>
            </p:cNvPr>
            <p:cNvSpPr/>
            <p:nvPr/>
          </p:nvSpPr>
          <p:spPr>
            <a:xfrm>
              <a:off x="8550697" y="3369198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9DC998-313A-4F2E-B556-DD3CC7AF5037}"/>
                </a:ext>
              </a:extLst>
            </p:cNvPr>
            <p:cNvSpPr/>
            <p:nvPr/>
          </p:nvSpPr>
          <p:spPr>
            <a:xfrm>
              <a:off x="8856145" y="3361230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5825DA-507B-473C-8F7D-85B74D7BC9B1}"/>
                </a:ext>
              </a:extLst>
            </p:cNvPr>
            <p:cNvSpPr/>
            <p:nvPr/>
          </p:nvSpPr>
          <p:spPr>
            <a:xfrm>
              <a:off x="9114914" y="3378466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FD1BAA8-48E0-4269-9C9E-58A9B7973F5C}"/>
                </a:ext>
              </a:extLst>
            </p:cNvPr>
            <p:cNvSpPr/>
            <p:nvPr/>
          </p:nvSpPr>
          <p:spPr>
            <a:xfrm>
              <a:off x="9640167" y="3415253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234200F-03B0-4D2C-A027-2E7F4F38E761}"/>
                </a:ext>
              </a:extLst>
            </p:cNvPr>
            <p:cNvSpPr/>
            <p:nvPr/>
          </p:nvSpPr>
          <p:spPr>
            <a:xfrm>
              <a:off x="9938861" y="3415253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51C682-3D3E-46F1-B588-E36DE0FC75CB}"/>
                </a:ext>
              </a:extLst>
            </p:cNvPr>
            <p:cNvSpPr/>
            <p:nvPr/>
          </p:nvSpPr>
          <p:spPr>
            <a:xfrm>
              <a:off x="10373942" y="3415253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193328-A33B-438C-AFCF-8692027477BE}"/>
                </a:ext>
              </a:extLst>
            </p:cNvPr>
            <p:cNvSpPr/>
            <p:nvPr/>
          </p:nvSpPr>
          <p:spPr>
            <a:xfrm>
              <a:off x="8745177" y="3353372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21B76F0-9508-43C3-88E9-73488A5CF256}"/>
                </a:ext>
              </a:extLst>
            </p:cNvPr>
            <p:cNvSpPr/>
            <p:nvPr/>
          </p:nvSpPr>
          <p:spPr>
            <a:xfrm>
              <a:off x="8381974" y="3365610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C65F88C-CC5D-418B-AA02-17A8F613EBBC}"/>
                </a:ext>
              </a:extLst>
            </p:cNvPr>
            <p:cNvSpPr/>
            <p:nvPr/>
          </p:nvSpPr>
          <p:spPr>
            <a:xfrm>
              <a:off x="9981699" y="3419686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DDD027B-47D1-4CB3-BBF4-A6050D6CAE46}"/>
                </a:ext>
              </a:extLst>
            </p:cNvPr>
            <p:cNvSpPr/>
            <p:nvPr/>
          </p:nvSpPr>
          <p:spPr>
            <a:xfrm>
              <a:off x="9567979" y="3393182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0E32583-15E0-424F-9577-5F32A46546B3}"/>
                </a:ext>
              </a:extLst>
            </p:cNvPr>
            <p:cNvSpPr/>
            <p:nvPr/>
          </p:nvSpPr>
          <p:spPr>
            <a:xfrm>
              <a:off x="9163346" y="3382323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1B7CCD9-9FCA-4900-A5A0-60A60BA962B3}"/>
                </a:ext>
              </a:extLst>
            </p:cNvPr>
            <p:cNvSpPr/>
            <p:nvPr/>
          </p:nvSpPr>
          <p:spPr>
            <a:xfrm>
              <a:off x="10254672" y="3405808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76F393D-AA61-4A7A-8D90-430195AE6F00}"/>
                </a:ext>
              </a:extLst>
            </p:cNvPr>
            <p:cNvCxnSpPr>
              <a:cxnSpLocks/>
            </p:cNvCxnSpPr>
            <p:nvPr/>
          </p:nvCxnSpPr>
          <p:spPr>
            <a:xfrm>
              <a:off x="7377853" y="3367120"/>
              <a:ext cx="4532243" cy="1880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913F4D-5996-4A25-9769-2D5886F78304}"/>
              </a:ext>
            </a:extLst>
          </p:cNvPr>
          <p:cNvGrpSpPr/>
          <p:nvPr/>
        </p:nvGrpSpPr>
        <p:grpSpPr>
          <a:xfrm>
            <a:off x="7503206" y="-43639"/>
            <a:ext cx="4534979" cy="8140465"/>
            <a:chOff x="5167903" y="-1777260"/>
            <a:chExt cx="4534979" cy="8140465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53CCB12-FADB-49F4-B528-7C362085683A}"/>
                </a:ext>
              </a:extLst>
            </p:cNvPr>
            <p:cNvSpPr/>
            <p:nvPr/>
          </p:nvSpPr>
          <p:spPr>
            <a:xfrm rot="19582820">
              <a:off x="5167903" y="1450999"/>
              <a:ext cx="4432937" cy="4912206"/>
            </a:xfrm>
            <a:prstGeom prst="arc">
              <a:avLst>
                <a:gd name="adj1" fmla="val 14330743"/>
                <a:gd name="adj2" fmla="val 132987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980FBF7B-1D5B-4FB8-B880-CC4BDC47840C}"/>
                </a:ext>
              </a:extLst>
            </p:cNvPr>
            <p:cNvSpPr/>
            <p:nvPr/>
          </p:nvSpPr>
          <p:spPr>
            <a:xfrm rot="8505496">
              <a:off x="5267119" y="-1777260"/>
              <a:ext cx="3984307" cy="4061267"/>
            </a:xfrm>
            <a:prstGeom prst="arc">
              <a:avLst>
                <a:gd name="adj1" fmla="val 14330743"/>
                <a:gd name="adj2" fmla="val 132987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1E652-B5DB-4CB1-825D-32ED00363129}"/>
                </a:ext>
              </a:extLst>
            </p:cNvPr>
            <p:cNvSpPr/>
            <p:nvPr/>
          </p:nvSpPr>
          <p:spPr>
            <a:xfrm>
              <a:off x="6343483" y="1799827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9C6C51B-2B15-47E9-B16E-414F0079C5C0}"/>
                </a:ext>
              </a:extLst>
            </p:cNvPr>
            <p:cNvSpPr/>
            <p:nvPr/>
          </p:nvSpPr>
          <p:spPr>
            <a:xfrm>
              <a:off x="6648931" y="1791859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20F9AA2-57C8-4A1E-A5AE-12DE61A9A60C}"/>
                </a:ext>
              </a:extLst>
            </p:cNvPr>
            <p:cNvSpPr/>
            <p:nvPr/>
          </p:nvSpPr>
          <p:spPr>
            <a:xfrm>
              <a:off x="6907700" y="1809095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7B8AFBE-4696-4525-937A-969B1D6A8442}"/>
                </a:ext>
              </a:extLst>
            </p:cNvPr>
            <p:cNvSpPr/>
            <p:nvPr/>
          </p:nvSpPr>
          <p:spPr>
            <a:xfrm>
              <a:off x="7432953" y="1845882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26C2A-3499-4FAC-A04A-766129A1F6D6}"/>
                </a:ext>
              </a:extLst>
            </p:cNvPr>
            <p:cNvSpPr/>
            <p:nvPr/>
          </p:nvSpPr>
          <p:spPr>
            <a:xfrm>
              <a:off x="7731647" y="1845882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7E6A364-C326-41D5-A7A1-CD0B1D773F69}"/>
                </a:ext>
              </a:extLst>
            </p:cNvPr>
            <p:cNvSpPr/>
            <p:nvPr/>
          </p:nvSpPr>
          <p:spPr>
            <a:xfrm>
              <a:off x="8166728" y="1845882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A4E0EBF-04C1-4431-B60F-A352D944324A}"/>
                </a:ext>
              </a:extLst>
            </p:cNvPr>
            <p:cNvSpPr/>
            <p:nvPr/>
          </p:nvSpPr>
          <p:spPr>
            <a:xfrm>
              <a:off x="6537963" y="1784001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4DD9ACB-BDA5-4A00-BD71-BE6956AA3214}"/>
                </a:ext>
              </a:extLst>
            </p:cNvPr>
            <p:cNvSpPr/>
            <p:nvPr/>
          </p:nvSpPr>
          <p:spPr>
            <a:xfrm>
              <a:off x="6174760" y="1796239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699491A-910F-4A77-8B15-32D3389A7BBB}"/>
                </a:ext>
              </a:extLst>
            </p:cNvPr>
            <p:cNvSpPr/>
            <p:nvPr/>
          </p:nvSpPr>
          <p:spPr>
            <a:xfrm>
              <a:off x="7774485" y="1850315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4C35FFB-851A-452D-A9F3-71442F10F375}"/>
                </a:ext>
              </a:extLst>
            </p:cNvPr>
            <p:cNvSpPr/>
            <p:nvPr/>
          </p:nvSpPr>
          <p:spPr>
            <a:xfrm>
              <a:off x="7360765" y="1823811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F20766D-C429-4ECD-94FF-9CF9623E427F}"/>
                </a:ext>
              </a:extLst>
            </p:cNvPr>
            <p:cNvSpPr/>
            <p:nvPr/>
          </p:nvSpPr>
          <p:spPr>
            <a:xfrm>
              <a:off x="6956132" y="1812952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D4F0578-6A6F-4E4C-9BB3-314FB0B7E80A}"/>
                </a:ext>
              </a:extLst>
            </p:cNvPr>
            <p:cNvSpPr/>
            <p:nvPr/>
          </p:nvSpPr>
          <p:spPr>
            <a:xfrm>
              <a:off x="8047458" y="1836437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30812E4-7AE8-4F98-9BDC-0DDE5324546B}"/>
                </a:ext>
              </a:extLst>
            </p:cNvPr>
            <p:cNvCxnSpPr>
              <a:cxnSpLocks/>
            </p:cNvCxnSpPr>
            <p:nvPr/>
          </p:nvCxnSpPr>
          <p:spPr>
            <a:xfrm>
              <a:off x="5170639" y="1797749"/>
              <a:ext cx="4532243" cy="1880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B66C24D1-3852-42BE-9C6B-9D417EA00D45}"/>
                </a:ext>
              </a:extLst>
            </p:cNvPr>
            <p:cNvSpPr/>
            <p:nvPr/>
          </p:nvSpPr>
          <p:spPr>
            <a:xfrm rot="19648097">
              <a:off x="5186128" y="1435820"/>
              <a:ext cx="4411909" cy="4912206"/>
            </a:xfrm>
            <a:prstGeom prst="arc">
              <a:avLst>
                <a:gd name="adj1" fmla="val 16251327"/>
                <a:gd name="adj2" fmla="val 19764157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084B0E2B-45BB-4DC4-A444-81E1B96DEDC2}"/>
                </a:ext>
              </a:extLst>
            </p:cNvPr>
            <p:cNvSpPr/>
            <p:nvPr/>
          </p:nvSpPr>
          <p:spPr>
            <a:xfrm rot="8505496">
              <a:off x="5272371" y="-1761345"/>
              <a:ext cx="3984307" cy="4061267"/>
            </a:xfrm>
            <a:prstGeom prst="arc">
              <a:avLst>
                <a:gd name="adj1" fmla="val 16501737"/>
                <a:gd name="adj2" fmla="val 20618103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Date Placeholder 3">
            <a:extLst>
              <a:ext uri="{FF2B5EF4-FFF2-40B4-BE49-F238E27FC236}">
                <a16:creationId xmlns:a16="http://schemas.microsoft.com/office/drawing/2014/main" id="{63AC43F5-9003-4AA8-87BA-29C092EF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55D2033C-6006-4A51-8CED-C208879C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341A75FE-D374-44D5-B2EF-509D3C5C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F04B253B-DB83-4217-B47F-E2CDF67601EF}"/>
              </a:ext>
            </a:extLst>
          </p:cNvPr>
          <p:cNvSpPr/>
          <p:nvPr/>
        </p:nvSpPr>
        <p:spPr>
          <a:xfrm rot="8505496">
            <a:off x="5272372" y="-1797559"/>
            <a:ext cx="3984307" cy="4061267"/>
          </a:xfrm>
          <a:prstGeom prst="arc">
            <a:avLst>
              <a:gd name="adj1" fmla="val 16501737"/>
              <a:gd name="adj2" fmla="val 20618103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F1A0-B85A-4499-A5F1-A26784DB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ACAD-7839-4FF7-971B-F144210B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6228560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Creates “Spurs” near penetration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Does not account for large curvatures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Can create too large of surface, significantly altering tow topography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Matrix pockets can also occur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20F6-6D3B-410F-89AB-FB561B98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4B0C-167B-4F11-8D28-9CABD1B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B183-3B8D-4BFC-B2EA-97F4D6FC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55F03C9D-FE6F-460E-9EC5-E584E8934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7" t="62985" r="71627" b="17015"/>
          <a:stretch/>
        </p:blipFill>
        <p:spPr bwMode="auto">
          <a:xfrm>
            <a:off x="8001993" y="1832741"/>
            <a:ext cx="3212854" cy="366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B50DD4-66CE-4503-8834-2A134A736185}"/>
              </a:ext>
            </a:extLst>
          </p:cNvPr>
          <p:cNvGrpSpPr/>
          <p:nvPr/>
        </p:nvGrpSpPr>
        <p:grpSpPr>
          <a:xfrm>
            <a:off x="6768775" y="2302126"/>
            <a:ext cx="5247092" cy="2604084"/>
            <a:chOff x="5022376" y="2060681"/>
            <a:chExt cx="7001302" cy="38256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98A696-A5DF-496C-BB60-C347A2F09CD4}"/>
                </a:ext>
              </a:extLst>
            </p:cNvPr>
            <p:cNvGrpSpPr/>
            <p:nvPr/>
          </p:nvGrpSpPr>
          <p:grpSpPr>
            <a:xfrm>
              <a:off x="5851378" y="2060681"/>
              <a:ext cx="5998391" cy="3825654"/>
              <a:chOff x="5851378" y="2060681"/>
              <a:chExt cx="5998391" cy="3825654"/>
            </a:xfrm>
          </p:grpSpPr>
          <p:sp>
            <p:nvSpPr>
              <p:cNvPr id="9" name="Parallelogram 8">
                <a:extLst>
                  <a:ext uri="{FF2B5EF4-FFF2-40B4-BE49-F238E27FC236}">
                    <a16:creationId xmlns:a16="http://schemas.microsoft.com/office/drawing/2014/main" id="{79AE0E32-EF90-4D0C-B73D-62470341839A}"/>
                  </a:ext>
                </a:extLst>
              </p:cNvPr>
              <p:cNvSpPr/>
              <p:nvPr/>
            </p:nvSpPr>
            <p:spPr>
              <a:xfrm rot="11057561" flipH="1">
                <a:off x="5851378" y="3301482"/>
                <a:ext cx="5998391" cy="1266164"/>
              </a:xfrm>
              <a:prstGeom prst="parallelogram">
                <a:avLst>
                  <a:gd name="adj" fmla="val 5945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428E7E2-47B8-4A6A-A4C8-C8FA47FB8120}"/>
                  </a:ext>
                </a:extLst>
              </p:cNvPr>
              <p:cNvSpPr/>
              <p:nvPr/>
            </p:nvSpPr>
            <p:spPr>
              <a:xfrm>
                <a:off x="5895833" y="2060681"/>
                <a:ext cx="5909480" cy="1517307"/>
              </a:xfrm>
              <a:custGeom>
                <a:avLst/>
                <a:gdLst>
                  <a:gd name="connsiteX0" fmla="*/ 0 w 5909480"/>
                  <a:gd name="connsiteY0" fmla="*/ 1080579 h 1517307"/>
                  <a:gd name="connsiteX1" fmla="*/ 68239 w 5909480"/>
                  <a:gd name="connsiteY1" fmla="*/ 1053283 h 1517307"/>
                  <a:gd name="connsiteX2" fmla="*/ 109182 w 5909480"/>
                  <a:gd name="connsiteY2" fmla="*/ 1025988 h 1517307"/>
                  <a:gd name="connsiteX3" fmla="*/ 191068 w 5909480"/>
                  <a:gd name="connsiteY3" fmla="*/ 998692 h 1517307"/>
                  <a:gd name="connsiteX4" fmla="*/ 272955 w 5909480"/>
                  <a:gd name="connsiteY4" fmla="*/ 957749 h 1517307"/>
                  <a:gd name="connsiteX5" fmla="*/ 354842 w 5909480"/>
                  <a:gd name="connsiteY5" fmla="*/ 916806 h 1517307"/>
                  <a:gd name="connsiteX6" fmla="*/ 436728 w 5909480"/>
                  <a:gd name="connsiteY6" fmla="*/ 875862 h 1517307"/>
                  <a:gd name="connsiteX7" fmla="*/ 559558 w 5909480"/>
                  <a:gd name="connsiteY7" fmla="*/ 821271 h 1517307"/>
                  <a:gd name="connsiteX8" fmla="*/ 600501 w 5909480"/>
                  <a:gd name="connsiteY8" fmla="*/ 807624 h 1517307"/>
                  <a:gd name="connsiteX9" fmla="*/ 641445 w 5909480"/>
                  <a:gd name="connsiteY9" fmla="*/ 793976 h 1517307"/>
                  <a:gd name="connsiteX10" fmla="*/ 805218 w 5909480"/>
                  <a:gd name="connsiteY10" fmla="*/ 766680 h 1517307"/>
                  <a:gd name="connsiteX11" fmla="*/ 887104 w 5909480"/>
                  <a:gd name="connsiteY11" fmla="*/ 739385 h 1517307"/>
                  <a:gd name="connsiteX12" fmla="*/ 1009934 w 5909480"/>
                  <a:gd name="connsiteY12" fmla="*/ 684794 h 1517307"/>
                  <a:gd name="connsiteX13" fmla="*/ 1050877 w 5909480"/>
                  <a:gd name="connsiteY13" fmla="*/ 671146 h 1517307"/>
                  <a:gd name="connsiteX14" fmla="*/ 1091821 w 5909480"/>
                  <a:gd name="connsiteY14" fmla="*/ 657498 h 1517307"/>
                  <a:gd name="connsiteX15" fmla="*/ 1173707 w 5909480"/>
                  <a:gd name="connsiteY15" fmla="*/ 616555 h 1517307"/>
                  <a:gd name="connsiteX16" fmla="*/ 1228298 w 5909480"/>
                  <a:gd name="connsiteY16" fmla="*/ 589259 h 1517307"/>
                  <a:gd name="connsiteX17" fmla="*/ 1282889 w 5909480"/>
                  <a:gd name="connsiteY17" fmla="*/ 575612 h 1517307"/>
                  <a:gd name="connsiteX18" fmla="*/ 1446663 w 5909480"/>
                  <a:gd name="connsiteY18" fmla="*/ 534668 h 1517307"/>
                  <a:gd name="connsiteX19" fmla="*/ 1528549 w 5909480"/>
                  <a:gd name="connsiteY19" fmla="*/ 480077 h 1517307"/>
                  <a:gd name="connsiteX20" fmla="*/ 1569492 w 5909480"/>
                  <a:gd name="connsiteY20" fmla="*/ 452782 h 1517307"/>
                  <a:gd name="connsiteX21" fmla="*/ 1610436 w 5909480"/>
                  <a:gd name="connsiteY21" fmla="*/ 411839 h 1517307"/>
                  <a:gd name="connsiteX22" fmla="*/ 1651379 w 5909480"/>
                  <a:gd name="connsiteY22" fmla="*/ 398191 h 1517307"/>
                  <a:gd name="connsiteX23" fmla="*/ 1692322 w 5909480"/>
                  <a:gd name="connsiteY23" fmla="*/ 370895 h 1517307"/>
                  <a:gd name="connsiteX24" fmla="*/ 1760561 w 5909480"/>
                  <a:gd name="connsiteY24" fmla="*/ 316304 h 1517307"/>
                  <a:gd name="connsiteX25" fmla="*/ 1897039 w 5909480"/>
                  <a:gd name="connsiteY25" fmla="*/ 248065 h 1517307"/>
                  <a:gd name="connsiteX26" fmla="*/ 1978925 w 5909480"/>
                  <a:gd name="connsiteY26" fmla="*/ 193474 h 1517307"/>
                  <a:gd name="connsiteX27" fmla="*/ 2019868 w 5909480"/>
                  <a:gd name="connsiteY27" fmla="*/ 166179 h 1517307"/>
                  <a:gd name="connsiteX28" fmla="*/ 2060812 w 5909480"/>
                  <a:gd name="connsiteY28" fmla="*/ 152531 h 1517307"/>
                  <a:gd name="connsiteX29" fmla="*/ 2101755 w 5909480"/>
                  <a:gd name="connsiteY29" fmla="*/ 125236 h 1517307"/>
                  <a:gd name="connsiteX30" fmla="*/ 2183642 w 5909480"/>
                  <a:gd name="connsiteY30" fmla="*/ 111588 h 1517307"/>
                  <a:gd name="connsiteX31" fmla="*/ 2238233 w 5909480"/>
                  <a:gd name="connsiteY31" fmla="*/ 97940 h 1517307"/>
                  <a:gd name="connsiteX32" fmla="*/ 2524836 w 5909480"/>
                  <a:gd name="connsiteY32" fmla="*/ 70644 h 1517307"/>
                  <a:gd name="connsiteX33" fmla="*/ 3193576 w 5909480"/>
                  <a:gd name="connsiteY33" fmla="*/ 29701 h 1517307"/>
                  <a:gd name="connsiteX34" fmla="*/ 3616657 w 5909480"/>
                  <a:gd name="connsiteY34" fmla="*/ 29701 h 1517307"/>
                  <a:gd name="connsiteX35" fmla="*/ 3657600 w 5909480"/>
                  <a:gd name="connsiteY35" fmla="*/ 43349 h 1517307"/>
                  <a:gd name="connsiteX36" fmla="*/ 3725839 w 5909480"/>
                  <a:gd name="connsiteY36" fmla="*/ 56997 h 1517307"/>
                  <a:gd name="connsiteX37" fmla="*/ 3903260 w 5909480"/>
                  <a:gd name="connsiteY37" fmla="*/ 84292 h 1517307"/>
                  <a:gd name="connsiteX38" fmla="*/ 3998794 w 5909480"/>
                  <a:gd name="connsiteY38" fmla="*/ 138883 h 1517307"/>
                  <a:gd name="connsiteX39" fmla="*/ 4039737 w 5909480"/>
                  <a:gd name="connsiteY39" fmla="*/ 152531 h 1517307"/>
                  <a:gd name="connsiteX40" fmla="*/ 4135271 w 5909480"/>
                  <a:gd name="connsiteY40" fmla="*/ 193474 h 1517307"/>
                  <a:gd name="connsiteX41" fmla="*/ 4217158 w 5909480"/>
                  <a:gd name="connsiteY41" fmla="*/ 234418 h 1517307"/>
                  <a:gd name="connsiteX42" fmla="*/ 4312692 w 5909480"/>
                  <a:gd name="connsiteY42" fmla="*/ 302656 h 1517307"/>
                  <a:gd name="connsiteX43" fmla="*/ 4353636 w 5909480"/>
                  <a:gd name="connsiteY43" fmla="*/ 316304 h 1517307"/>
                  <a:gd name="connsiteX44" fmla="*/ 4476466 w 5909480"/>
                  <a:gd name="connsiteY44" fmla="*/ 398191 h 1517307"/>
                  <a:gd name="connsiteX45" fmla="*/ 4517409 w 5909480"/>
                  <a:gd name="connsiteY45" fmla="*/ 425486 h 1517307"/>
                  <a:gd name="connsiteX46" fmla="*/ 4599295 w 5909480"/>
                  <a:gd name="connsiteY46" fmla="*/ 466430 h 1517307"/>
                  <a:gd name="connsiteX47" fmla="*/ 4626591 w 5909480"/>
                  <a:gd name="connsiteY47" fmla="*/ 507373 h 1517307"/>
                  <a:gd name="connsiteX48" fmla="*/ 4708477 w 5909480"/>
                  <a:gd name="connsiteY48" fmla="*/ 548316 h 1517307"/>
                  <a:gd name="connsiteX49" fmla="*/ 4790364 w 5909480"/>
                  <a:gd name="connsiteY49" fmla="*/ 630203 h 1517307"/>
                  <a:gd name="connsiteX50" fmla="*/ 4817660 w 5909480"/>
                  <a:gd name="connsiteY50" fmla="*/ 671146 h 1517307"/>
                  <a:gd name="connsiteX51" fmla="*/ 4899546 w 5909480"/>
                  <a:gd name="connsiteY51" fmla="*/ 739385 h 1517307"/>
                  <a:gd name="connsiteX52" fmla="*/ 4967785 w 5909480"/>
                  <a:gd name="connsiteY52" fmla="*/ 793976 h 1517307"/>
                  <a:gd name="connsiteX53" fmla="*/ 4995080 w 5909480"/>
                  <a:gd name="connsiteY53" fmla="*/ 834919 h 1517307"/>
                  <a:gd name="connsiteX54" fmla="*/ 5036024 w 5909480"/>
                  <a:gd name="connsiteY54" fmla="*/ 862215 h 1517307"/>
                  <a:gd name="connsiteX55" fmla="*/ 5104263 w 5909480"/>
                  <a:gd name="connsiteY55" fmla="*/ 930453 h 1517307"/>
                  <a:gd name="connsiteX56" fmla="*/ 5186149 w 5909480"/>
                  <a:gd name="connsiteY56" fmla="*/ 998692 h 1517307"/>
                  <a:gd name="connsiteX57" fmla="*/ 5240740 w 5909480"/>
                  <a:gd name="connsiteY57" fmla="*/ 1025988 h 1517307"/>
                  <a:gd name="connsiteX58" fmla="*/ 5322627 w 5909480"/>
                  <a:gd name="connsiteY58" fmla="*/ 1080579 h 1517307"/>
                  <a:gd name="connsiteX59" fmla="*/ 5363570 w 5909480"/>
                  <a:gd name="connsiteY59" fmla="*/ 1094227 h 1517307"/>
                  <a:gd name="connsiteX60" fmla="*/ 5445457 w 5909480"/>
                  <a:gd name="connsiteY60" fmla="*/ 1148818 h 1517307"/>
                  <a:gd name="connsiteX61" fmla="*/ 5486400 w 5909480"/>
                  <a:gd name="connsiteY61" fmla="*/ 1176113 h 1517307"/>
                  <a:gd name="connsiteX62" fmla="*/ 5527343 w 5909480"/>
                  <a:gd name="connsiteY62" fmla="*/ 1203409 h 1517307"/>
                  <a:gd name="connsiteX63" fmla="*/ 5568286 w 5909480"/>
                  <a:gd name="connsiteY63" fmla="*/ 1217056 h 1517307"/>
                  <a:gd name="connsiteX64" fmla="*/ 5650173 w 5909480"/>
                  <a:gd name="connsiteY64" fmla="*/ 1271647 h 1517307"/>
                  <a:gd name="connsiteX65" fmla="*/ 5745707 w 5909480"/>
                  <a:gd name="connsiteY65" fmla="*/ 1353534 h 1517307"/>
                  <a:gd name="connsiteX66" fmla="*/ 5786651 w 5909480"/>
                  <a:gd name="connsiteY66" fmla="*/ 1380830 h 1517307"/>
                  <a:gd name="connsiteX67" fmla="*/ 5813946 w 5909480"/>
                  <a:gd name="connsiteY67" fmla="*/ 1421773 h 1517307"/>
                  <a:gd name="connsiteX68" fmla="*/ 5895833 w 5909480"/>
                  <a:gd name="connsiteY68" fmla="*/ 1476364 h 1517307"/>
                  <a:gd name="connsiteX69" fmla="*/ 5909480 w 5909480"/>
                  <a:gd name="connsiteY69" fmla="*/ 1517307 h 151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909480" h="1517307">
                    <a:moveTo>
                      <a:pt x="0" y="1080579"/>
                    </a:moveTo>
                    <a:cubicBezTo>
                      <a:pt x="22746" y="1071480"/>
                      <a:pt x="46327" y="1064239"/>
                      <a:pt x="68239" y="1053283"/>
                    </a:cubicBezTo>
                    <a:cubicBezTo>
                      <a:pt x="82910" y="1045948"/>
                      <a:pt x="94193" y="1032650"/>
                      <a:pt x="109182" y="1025988"/>
                    </a:cubicBezTo>
                    <a:cubicBezTo>
                      <a:pt x="135474" y="1014303"/>
                      <a:pt x="167128" y="1014651"/>
                      <a:pt x="191068" y="998692"/>
                    </a:cubicBezTo>
                    <a:cubicBezTo>
                      <a:pt x="308423" y="920458"/>
                      <a:pt x="159933" y="1014261"/>
                      <a:pt x="272955" y="957749"/>
                    </a:cubicBezTo>
                    <a:cubicBezTo>
                      <a:pt x="378770" y="904840"/>
                      <a:pt x="251938" y="951105"/>
                      <a:pt x="354842" y="916806"/>
                    </a:cubicBezTo>
                    <a:cubicBezTo>
                      <a:pt x="472170" y="838586"/>
                      <a:pt x="323729" y="932362"/>
                      <a:pt x="436728" y="875862"/>
                    </a:cubicBezTo>
                    <a:cubicBezTo>
                      <a:pt x="566488" y="810982"/>
                      <a:pt x="348307" y="891687"/>
                      <a:pt x="559558" y="821271"/>
                    </a:cubicBezTo>
                    <a:lnTo>
                      <a:pt x="600501" y="807624"/>
                    </a:lnTo>
                    <a:cubicBezTo>
                      <a:pt x="614149" y="803075"/>
                      <a:pt x="627170" y="795760"/>
                      <a:pt x="641445" y="793976"/>
                    </a:cubicBezTo>
                    <a:cubicBezTo>
                      <a:pt x="718866" y="784298"/>
                      <a:pt x="740806" y="786003"/>
                      <a:pt x="805218" y="766680"/>
                    </a:cubicBezTo>
                    <a:cubicBezTo>
                      <a:pt x="832776" y="758413"/>
                      <a:pt x="863164" y="755345"/>
                      <a:pt x="887104" y="739385"/>
                    </a:cubicBezTo>
                    <a:cubicBezTo>
                      <a:pt x="951988" y="696129"/>
                      <a:pt x="912486" y="717277"/>
                      <a:pt x="1009934" y="684794"/>
                    </a:cubicBezTo>
                    <a:lnTo>
                      <a:pt x="1050877" y="671146"/>
                    </a:lnTo>
                    <a:cubicBezTo>
                      <a:pt x="1064525" y="666597"/>
                      <a:pt x="1079851" y="665478"/>
                      <a:pt x="1091821" y="657498"/>
                    </a:cubicBezTo>
                    <a:cubicBezTo>
                      <a:pt x="1170505" y="605042"/>
                      <a:pt x="1094600" y="650459"/>
                      <a:pt x="1173707" y="616555"/>
                    </a:cubicBezTo>
                    <a:cubicBezTo>
                      <a:pt x="1192407" y="608541"/>
                      <a:pt x="1209248" y="596403"/>
                      <a:pt x="1228298" y="589259"/>
                    </a:cubicBezTo>
                    <a:cubicBezTo>
                      <a:pt x="1245861" y="582673"/>
                      <a:pt x="1264923" y="581002"/>
                      <a:pt x="1282889" y="575612"/>
                    </a:cubicBezTo>
                    <a:cubicBezTo>
                      <a:pt x="1418070" y="535058"/>
                      <a:pt x="1310388" y="557381"/>
                      <a:pt x="1446663" y="534668"/>
                    </a:cubicBezTo>
                    <a:lnTo>
                      <a:pt x="1528549" y="480077"/>
                    </a:lnTo>
                    <a:cubicBezTo>
                      <a:pt x="1542197" y="470979"/>
                      <a:pt x="1557894" y="464380"/>
                      <a:pt x="1569492" y="452782"/>
                    </a:cubicBezTo>
                    <a:cubicBezTo>
                      <a:pt x="1583140" y="439134"/>
                      <a:pt x="1594377" y="422545"/>
                      <a:pt x="1610436" y="411839"/>
                    </a:cubicBezTo>
                    <a:cubicBezTo>
                      <a:pt x="1622406" y="403859"/>
                      <a:pt x="1638512" y="404625"/>
                      <a:pt x="1651379" y="398191"/>
                    </a:cubicBezTo>
                    <a:cubicBezTo>
                      <a:pt x="1666050" y="390855"/>
                      <a:pt x="1678674" y="379994"/>
                      <a:pt x="1692322" y="370895"/>
                    </a:cubicBezTo>
                    <a:cubicBezTo>
                      <a:pt x="1742757" y="295245"/>
                      <a:pt x="1690762" y="355081"/>
                      <a:pt x="1760561" y="316304"/>
                    </a:cubicBezTo>
                    <a:cubicBezTo>
                      <a:pt x="1893506" y="242446"/>
                      <a:pt x="1790352" y="274737"/>
                      <a:pt x="1897039" y="248065"/>
                    </a:cubicBezTo>
                    <a:lnTo>
                      <a:pt x="1978925" y="193474"/>
                    </a:lnTo>
                    <a:cubicBezTo>
                      <a:pt x="1992573" y="184376"/>
                      <a:pt x="2004307" y="171366"/>
                      <a:pt x="2019868" y="166179"/>
                    </a:cubicBezTo>
                    <a:cubicBezTo>
                      <a:pt x="2033516" y="161630"/>
                      <a:pt x="2047945" y="158965"/>
                      <a:pt x="2060812" y="152531"/>
                    </a:cubicBezTo>
                    <a:cubicBezTo>
                      <a:pt x="2075483" y="145196"/>
                      <a:pt x="2086194" y="130423"/>
                      <a:pt x="2101755" y="125236"/>
                    </a:cubicBezTo>
                    <a:cubicBezTo>
                      <a:pt x="2128007" y="116485"/>
                      <a:pt x="2156507" y="117015"/>
                      <a:pt x="2183642" y="111588"/>
                    </a:cubicBezTo>
                    <a:cubicBezTo>
                      <a:pt x="2202035" y="107909"/>
                      <a:pt x="2219731" y="101024"/>
                      <a:pt x="2238233" y="97940"/>
                    </a:cubicBezTo>
                    <a:cubicBezTo>
                      <a:pt x="2319638" y="84372"/>
                      <a:pt x="2450952" y="75077"/>
                      <a:pt x="2524836" y="70644"/>
                    </a:cubicBezTo>
                    <a:cubicBezTo>
                      <a:pt x="3227124" y="28507"/>
                      <a:pt x="2815469" y="61210"/>
                      <a:pt x="3193576" y="29701"/>
                    </a:cubicBezTo>
                    <a:cubicBezTo>
                      <a:pt x="3352199" y="-23174"/>
                      <a:pt x="3248847" y="5971"/>
                      <a:pt x="3616657" y="29701"/>
                    </a:cubicBezTo>
                    <a:cubicBezTo>
                      <a:pt x="3631013" y="30627"/>
                      <a:pt x="3643644" y="39860"/>
                      <a:pt x="3657600" y="43349"/>
                    </a:cubicBezTo>
                    <a:cubicBezTo>
                      <a:pt x="3680104" y="48975"/>
                      <a:pt x="3703016" y="52847"/>
                      <a:pt x="3725839" y="56997"/>
                    </a:cubicBezTo>
                    <a:cubicBezTo>
                      <a:pt x="3795251" y="69617"/>
                      <a:pt x="3831719" y="74072"/>
                      <a:pt x="3903260" y="84292"/>
                    </a:cubicBezTo>
                    <a:cubicBezTo>
                      <a:pt x="3944381" y="111707"/>
                      <a:pt x="3950307" y="118103"/>
                      <a:pt x="3998794" y="138883"/>
                    </a:cubicBezTo>
                    <a:cubicBezTo>
                      <a:pt x="4012017" y="144550"/>
                      <a:pt x="4026870" y="146097"/>
                      <a:pt x="4039737" y="152531"/>
                    </a:cubicBezTo>
                    <a:cubicBezTo>
                      <a:pt x="4133983" y="199655"/>
                      <a:pt x="4021659" y="165073"/>
                      <a:pt x="4135271" y="193474"/>
                    </a:cubicBezTo>
                    <a:cubicBezTo>
                      <a:pt x="4252608" y="271698"/>
                      <a:pt x="4104153" y="177915"/>
                      <a:pt x="4217158" y="234418"/>
                    </a:cubicBezTo>
                    <a:cubicBezTo>
                      <a:pt x="4259409" y="255543"/>
                      <a:pt x="4269412" y="277925"/>
                      <a:pt x="4312692" y="302656"/>
                    </a:cubicBezTo>
                    <a:cubicBezTo>
                      <a:pt x="4325183" y="309794"/>
                      <a:pt x="4339988" y="311755"/>
                      <a:pt x="4353636" y="316304"/>
                    </a:cubicBezTo>
                    <a:lnTo>
                      <a:pt x="4476466" y="398191"/>
                    </a:lnTo>
                    <a:cubicBezTo>
                      <a:pt x="4490114" y="407289"/>
                      <a:pt x="4501848" y="420299"/>
                      <a:pt x="4517409" y="425486"/>
                    </a:cubicBezTo>
                    <a:cubicBezTo>
                      <a:pt x="4573913" y="444321"/>
                      <a:pt x="4546382" y="431154"/>
                      <a:pt x="4599295" y="466430"/>
                    </a:cubicBezTo>
                    <a:cubicBezTo>
                      <a:pt x="4608394" y="480078"/>
                      <a:pt x="4613783" y="497126"/>
                      <a:pt x="4626591" y="507373"/>
                    </a:cubicBezTo>
                    <a:cubicBezTo>
                      <a:pt x="4737590" y="596172"/>
                      <a:pt x="4593430" y="433270"/>
                      <a:pt x="4708477" y="548316"/>
                    </a:cubicBezTo>
                    <a:cubicBezTo>
                      <a:pt x="4810051" y="649889"/>
                      <a:pt x="4693871" y="565873"/>
                      <a:pt x="4790364" y="630203"/>
                    </a:cubicBezTo>
                    <a:cubicBezTo>
                      <a:pt x="4799463" y="643851"/>
                      <a:pt x="4807159" y="658545"/>
                      <a:pt x="4817660" y="671146"/>
                    </a:cubicBezTo>
                    <a:cubicBezTo>
                      <a:pt x="4850498" y="710552"/>
                      <a:pt x="4859288" y="712546"/>
                      <a:pt x="4899546" y="739385"/>
                    </a:cubicBezTo>
                    <a:cubicBezTo>
                      <a:pt x="4977775" y="856725"/>
                      <a:pt x="4873609" y="718635"/>
                      <a:pt x="4967785" y="793976"/>
                    </a:cubicBezTo>
                    <a:cubicBezTo>
                      <a:pt x="4980593" y="804223"/>
                      <a:pt x="4983482" y="823321"/>
                      <a:pt x="4995080" y="834919"/>
                    </a:cubicBezTo>
                    <a:cubicBezTo>
                      <a:pt x="5006679" y="846518"/>
                      <a:pt x="5022376" y="853116"/>
                      <a:pt x="5036024" y="862215"/>
                    </a:cubicBezTo>
                    <a:cubicBezTo>
                      <a:pt x="5086067" y="937280"/>
                      <a:pt x="5036022" y="873586"/>
                      <a:pt x="5104263" y="930453"/>
                    </a:cubicBezTo>
                    <a:cubicBezTo>
                      <a:pt x="5165856" y="981780"/>
                      <a:pt x="5121454" y="961723"/>
                      <a:pt x="5186149" y="998692"/>
                    </a:cubicBezTo>
                    <a:cubicBezTo>
                      <a:pt x="5203813" y="1008786"/>
                      <a:pt x="5223294" y="1015521"/>
                      <a:pt x="5240740" y="1025988"/>
                    </a:cubicBezTo>
                    <a:cubicBezTo>
                      <a:pt x="5268870" y="1042866"/>
                      <a:pt x="5291505" y="1070205"/>
                      <a:pt x="5322627" y="1080579"/>
                    </a:cubicBezTo>
                    <a:cubicBezTo>
                      <a:pt x="5336275" y="1085128"/>
                      <a:pt x="5350994" y="1087241"/>
                      <a:pt x="5363570" y="1094227"/>
                    </a:cubicBezTo>
                    <a:cubicBezTo>
                      <a:pt x="5392247" y="1110159"/>
                      <a:pt x="5418161" y="1130621"/>
                      <a:pt x="5445457" y="1148818"/>
                    </a:cubicBezTo>
                    <a:lnTo>
                      <a:pt x="5486400" y="1176113"/>
                    </a:lnTo>
                    <a:cubicBezTo>
                      <a:pt x="5500048" y="1185212"/>
                      <a:pt x="5511782" y="1198222"/>
                      <a:pt x="5527343" y="1203409"/>
                    </a:cubicBezTo>
                    <a:lnTo>
                      <a:pt x="5568286" y="1217056"/>
                    </a:lnTo>
                    <a:cubicBezTo>
                      <a:pt x="5663572" y="1312342"/>
                      <a:pt x="5557998" y="1218975"/>
                      <a:pt x="5650173" y="1271647"/>
                    </a:cubicBezTo>
                    <a:cubicBezTo>
                      <a:pt x="5715222" y="1308818"/>
                      <a:pt x="5692908" y="1309535"/>
                      <a:pt x="5745707" y="1353534"/>
                    </a:cubicBezTo>
                    <a:cubicBezTo>
                      <a:pt x="5758308" y="1364035"/>
                      <a:pt x="5773003" y="1371731"/>
                      <a:pt x="5786651" y="1380830"/>
                    </a:cubicBezTo>
                    <a:cubicBezTo>
                      <a:pt x="5795749" y="1394478"/>
                      <a:pt x="5801602" y="1410972"/>
                      <a:pt x="5813946" y="1421773"/>
                    </a:cubicBezTo>
                    <a:cubicBezTo>
                      <a:pt x="5838634" y="1443375"/>
                      <a:pt x="5895833" y="1476364"/>
                      <a:pt x="5895833" y="1476364"/>
                    </a:cubicBezTo>
                    <a:lnTo>
                      <a:pt x="5909480" y="1517307"/>
                    </a:lnTo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0DC2E9F-17F5-4531-BD3B-FA04B05225DC}"/>
                  </a:ext>
                </a:extLst>
              </p:cNvPr>
              <p:cNvSpPr/>
              <p:nvPr/>
            </p:nvSpPr>
            <p:spPr>
              <a:xfrm>
                <a:off x="5895833" y="3273057"/>
                <a:ext cx="5909480" cy="1517307"/>
              </a:xfrm>
              <a:custGeom>
                <a:avLst/>
                <a:gdLst>
                  <a:gd name="connsiteX0" fmla="*/ 0 w 5909480"/>
                  <a:gd name="connsiteY0" fmla="*/ 1080579 h 1517307"/>
                  <a:gd name="connsiteX1" fmla="*/ 68239 w 5909480"/>
                  <a:gd name="connsiteY1" fmla="*/ 1053283 h 1517307"/>
                  <a:gd name="connsiteX2" fmla="*/ 109182 w 5909480"/>
                  <a:gd name="connsiteY2" fmla="*/ 1025988 h 1517307"/>
                  <a:gd name="connsiteX3" fmla="*/ 191068 w 5909480"/>
                  <a:gd name="connsiteY3" fmla="*/ 998692 h 1517307"/>
                  <a:gd name="connsiteX4" fmla="*/ 272955 w 5909480"/>
                  <a:gd name="connsiteY4" fmla="*/ 957749 h 1517307"/>
                  <a:gd name="connsiteX5" fmla="*/ 354842 w 5909480"/>
                  <a:gd name="connsiteY5" fmla="*/ 916806 h 1517307"/>
                  <a:gd name="connsiteX6" fmla="*/ 436728 w 5909480"/>
                  <a:gd name="connsiteY6" fmla="*/ 875862 h 1517307"/>
                  <a:gd name="connsiteX7" fmla="*/ 559558 w 5909480"/>
                  <a:gd name="connsiteY7" fmla="*/ 821271 h 1517307"/>
                  <a:gd name="connsiteX8" fmla="*/ 600501 w 5909480"/>
                  <a:gd name="connsiteY8" fmla="*/ 807624 h 1517307"/>
                  <a:gd name="connsiteX9" fmla="*/ 641445 w 5909480"/>
                  <a:gd name="connsiteY9" fmla="*/ 793976 h 1517307"/>
                  <a:gd name="connsiteX10" fmla="*/ 805218 w 5909480"/>
                  <a:gd name="connsiteY10" fmla="*/ 766680 h 1517307"/>
                  <a:gd name="connsiteX11" fmla="*/ 887104 w 5909480"/>
                  <a:gd name="connsiteY11" fmla="*/ 739385 h 1517307"/>
                  <a:gd name="connsiteX12" fmla="*/ 1009934 w 5909480"/>
                  <a:gd name="connsiteY12" fmla="*/ 684794 h 1517307"/>
                  <a:gd name="connsiteX13" fmla="*/ 1050877 w 5909480"/>
                  <a:gd name="connsiteY13" fmla="*/ 671146 h 1517307"/>
                  <a:gd name="connsiteX14" fmla="*/ 1091821 w 5909480"/>
                  <a:gd name="connsiteY14" fmla="*/ 657498 h 1517307"/>
                  <a:gd name="connsiteX15" fmla="*/ 1173707 w 5909480"/>
                  <a:gd name="connsiteY15" fmla="*/ 616555 h 1517307"/>
                  <a:gd name="connsiteX16" fmla="*/ 1228298 w 5909480"/>
                  <a:gd name="connsiteY16" fmla="*/ 589259 h 1517307"/>
                  <a:gd name="connsiteX17" fmla="*/ 1282889 w 5909480"/>
                  <a:gd name="connsiteY17" fmla="*/ 575612 h 1517307"/>
                  <a:gd name="connsiteX18" fmla="*/ 1446663 w 5909480"/>
                  <a:gd name="connsiteY18" fmla="*/ 534668 h 1517307"/>
                  <a:gd name="connsiteX19" fmla="*/ 1528549 w 5909480"/>
                  <a:gd name="connsiteY19" fmla="*/ 480077 h 1517307"/>
                  <a:gd name="connsiteX20" fmla="*/ 1569492 w 5909480"/>
                  <a:gd name="connsiteY20" fmla="*/ 452782 h 1517307"/>
                  <a:gd name="connsiteX21" fmla="*/ 1610436 w 5909480"/>
                  <a:gd name="connsiteY21" fmla="*/ 411839 h 1517307"/>
                  <a:gd name="connsiteX22" fmla="*/ 1651379 w 5909480"/>
                  <a:gd name="connsiteY22" fmla="*/ 398191 h 1517307"/>
                  <a:gd name="connsiteX23" fmla="*/ 1692322 w 5909480"/>
                  <a:gd name="connsiteY23" fmla="*/ 370895 h 1517307"/>
                  <a:gd name="connsiteX24" fmla="*/ 1760561 w 5909480"/>
                  <a:gd name="connsiteY24" fmla="*/ 316304 h 1517307"/>
                  <a:gd name="connsiteX25" fmla="*/ 1897039 w 5909480"/>
                  <a:gd name="connsiteY25" fmla="*/ 248065 h 1517307"/>
                  <a:gd name="connsiteX26" fmla="*/ 1978925 w 5909480"/>
                  <a:gd name="connsiteY26" fmla="*/ 193474 h 1517307"/>
                  <a:gd name="connsiteX27" fmla="*/ 2019868 w 5909480"/>
                  <a:gd name="connsiteY27" fmla="*/ 166179 h 1517307"/>
                  <a:gd name="connsiteX28" fmla="*/ 2060812 w 5909480"/>
                  <a:gd name="connsiteY28" fmla="*/ 152531 h 1517307"/>
                  <a:gd name="connsiteX29" fmla="*/ 2101755 w 5909480"/>
                  <a:gd name="connsiteY29" fmla="*/ 125236 h 1517307"/>
                  <a:gd name="connsiteX30" fmla="*/ 2183642 w 5909480"/>
                  <a:gd name="connsiteY30" fmla="*/ 111588 h 1517307"/>
                  <a:gd name="connsiteX31" fmla="*/ 2238233 w 5909480"/>
                  <a:gd name="connsiteY31" fmla="*/ 97940 h 1517307"/>
                  <a:gd name="connsiteX32" fmla="*/ 2524836 w 5909480"/>
                  <a:gd name="connsiteY32" fmla="*/ 70644 h 1517307"/>
                  <a:gd name="connsiteX33" fmla="*/ 3193576 w 5909480"/>
                  <a:gd name="connsiteY33" fmla="*/ 29701 h 1517307"/>
                  <a:gd name="connsiteX34" fmla="*/ 3616657 w 5909480"/>
                  <a:gd name="connsiteY34" fmla="*/ 29701 h 1517307"/>
                  <a:gd name="connsiteX35" fmla="*/ 3657600 w 5909480"/>
                  <a:gd name="connsiteY35" fmla="*/ 43349 h 1517307"/>
                  <a:gd name="connsiteX36" fmla="*/ 3725839 w 5909480"/>
                  <a:gd name="connsiteY36" fmla="*/ 56997 h 1517307"/>
                  <a:gd name="connsiteX37" fmla="*/ 3903260 w 5909480"/>
                  <a:gd name="connsiteY37" fmla="*/ 84292 h 1517307"/>
                  <a:gd name="connsiteX38" fmla="*/ 3998794 w 5909480"/>
                  <a:gd name="connsiteY38" fmla="*/ 138883 h 1517307"/>
                  <a:gd name="connsiteX39" fmla="*/ 4039737 w 5909480"/>
                  <a:gd name="connsiteY39" fmla="*/ 152531 h 1517307"/>
                  <a:gd name="connsiteX40" fmla="*/ 4135271 w 5909480"/>
                  <a:gd name="connsiteY40" fmla="*/ 193474 h 1517307"/>
                  <a:gd name="connsiteX41" fmla="*/ 4217158 w 5909480"/>
                  <a:gd name="connsiteY41" fmla="*/ 234418 h 1517307"/>
                  <a:gd name="connsiteX42" fmla="*/ 4312692 w 5909480"/>
                  <a:gd name="connsiteY42" fmla="*/ 302656 h 1517307"/>
                  <a:gd name="connsiteX43" fmla="*/ 4353636 w 5909480"/>
                  <a:gd name="connsiteY43" fmla="*/ 316304 h 1517307"/>
                  <a:gd name="connsiteX44" fmla="*/ 4476466 w 5909480"/>
                  <a:gd name="connsiteY44" fmla="*/ 398191 h 1517307"/>
                  <a:gd name="connsiteX45" fmla="*/ 4517409 w 5909480"/>
                  <a:gd name="connsiteY45" fmla="*/ 425486 h 1517307"/>
                  <a:gd name="connsiteX46" fmla="*/ 4599295 w 5909480"/>
                  <a:gd name="connsiteY46" fmla="*/ 466430 h 1517307"/>
                  <a:gd name="connsiteX47" fmla="*/ 4626591 w 5909480"/>
                  <a:gd name="connsiteY47" fmla="*/ 507373 h 1517307"/>
                  <a:gd name="connsiteX48" fmla="*/ 4708477 w 5909480"/>
                  <a:gd name="connsiteY48" fmla="*/ 548316 h 1517307"/>
                  <a:gd name="connsiteX49" fmla="*/ 4790364 w 5909480"/>
                  <a:gd name="connsiteY49" fmla="*/ 630203 h 1517307"/>
                  <a:gd name="connsiteX50" fmla="*/ 4817660 w 5909480"/>
                  <a:gd name="connsiteY50" fmla="*/ 671146 h 1517307"/>
                  <a:gd name="connsiteX51" fmla="*/ 4899546 w 5909480"/>
                  <a:gd name="connsiteY51" fmla="*/ 739385 h 1517307"/>
                  <a:gd name="connsiteX52" fmla="*/ 4967785 w 5909480"/>
                  <a:gd name="connsiteY52" fmla="*/ 793976 h 1517307"/>
                  <a:gd name="connsiteX53" fmla="*/ 4995080 w 5909480"/>
                  <a:gd name="connsiteY53" fmla="*/ 834919 h 1517307"/>
                  <a:gd name="connsiteX54" fmla="*/ 5036024 w 5909480"/>
                  <a:gd name="connsiteY54" fmla="*/ 862215 h 1517307"/>
                  <a:gd name="connsiteX55" fmla="*/ 5104263 w 5909480"/>
                  <a:gd name="connsiteY55" fmla="*/ 930453 h 1517307"/>
                  <a:gd name="connsiteX56" fmla="*/ 5186149 w 5909480"/>
                  <a:gd name="connsiteY56" fmla="*/ 998692 h 1517307"/>
                  <a:gd name="connsiteX57" fmla="*/ 5240740 w 5909480"/>
                  <a:gd name="connsiteY57" fmla="*/ 1025988 h 1517307"/>
                  <a:gd name="connsiteX58" fmla="*/ 5322627 w 5909480"/>
                  <a:gd name="connsiteY58" fmla="*/ 1080579 h 1517307"/>
                  <a:gd name="connsiteX59" fmla="*/ 5363570 w 5909480"/>
                  <a:gd name="connsiteY59" fmla="*/ 1094227 h 1517307"/>
                  <a:gd name="connsiteX60" fmla="*/ 5445457 w 5909480"/>
                  <a:gd name="connsiteY60" fmla="*/ 1148818 h 1517307"/>
                  <a:gd name="connsiteX61" fmla="*/ 5486400 w 5909480"/>
                  <a:gd name="connsiteY61" fmla="*/ 1176113 h 1517307"/>
                  <a:gd name="connsiteX62" fmla="*/ 5527343 w 5909480"/>
                  <a:gd name="connsiteY62" fmla="*/ 1203409 h 1517307"/>
                  <a:gd name="connsiteX63" fmla="*/ 5568286 w 5909480"/>
                  <a:gd name="connsiteY63" fmla="*/ 1217056 h 1517307"/>
                  <a:gd name="connsiteX64" fmla="*/ 5650173 w 5909480"/>
                  <a:gd name="connsiteY64" fmla="*/ 1271647 h 1517307"/>
                  <a:gd name="connsiteX65" fmla="*/ 5745707 w 5909480"/>
                  <a:gd name="connsiteY65" fmla="*/ 1353534 h 1517307"/>
                  <a:gd name="connsiteX66" fmla="*/ 5786651 w 5909480"/>
                  <a:gd name="connsiteY66" fmla="*/ 1380830 h 1517307"/>
                  <a:gd name="connsiteX67" fmla="*/ 5813946 w 5909480"/>
                  <a:gd name="connsiteY67" fmla="*/ 1421773 h 1517307"/>
                  <a:gd name="connsiteX68" fmla="*/ 5895833 w 5909480"/>
                  <a:gd name="connsiteY68" fmla="*/ 1476364 h 1517307"/>
                  <a:gd name="connsiteX69" fmla="*/ 5909480 w 5909480"/>
                  <a:gd name="connsiteY69" fmla="*/ 1517307 h 151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909480" h="1517307">
                    <a:moveTo>
                      <a:pt x="0" y="1080579"/>
                    </a:moveTo>
                    <a:cubicBezTo>
                      <a:pt x="22746" y="1071480"/>
                      <a:pt x="46327" y="1064239"/>
                      <a:pt x="68239" y="1053283"/>
                    </a:cubicBezTo>
                    <a:cubicBezTo>
                      <a:pt x="82910" y="1045948"/>
                      <a:pt x="94193" y="1032650"/>
                      <a:pt x="109182" y="1025988"/>
                    </a:cubicBezTo>
                    <a:cubicBezTo>
                      <a:pt x="135474" y="1014303"/>
                      <a:pt x="167128" y="1014651"/>
                      <a:pt x="191068" y="998692"/>
                    </a:cubicBezTo>
                    <a:cubicBezTo>
                      <a:pt x="308423" y="920458"/>
                      <a:pt x="159933" y="1014261"/>
                      <a:pt x="272955" y="957749"/>
                    </a:cubicBezTo>
                    <a:cubicBezTo>
                      <a:pt x="378770" y="904840"/>
                      <a:pt x="251938" y="951105"/>
                      <a:pt x="354842" y="916806"/>
                    </a:cubicBezTo>
                    <a:cubicBezTo>
                      <a:pt x="472170" y="838586"/>
                      <a:pt x="323729" y="932362"/>
                      <a:pt x="436728" y="875862"/>
                    </a:cubicBezTo>
                    <a:cubicBezTo>
                      <a:pt x="566488" y="810982"/>
                      <a:pt x="348307" y="891687"/>
                      <a:pt x="559558" y="821271"/>
                    </a:cubicBezTo>
                    <a:lnTo>
                      <a:pt x="600501" y="807624"/>
                    </a:lnTo>
                    <a:cubicBezTo>
                      <a:pt x="614149" y="803075"/>
                      <a:pt x="627170" y="795760"/>
                      <a:pt x="641445" y="793976"/>
                    </a:cubicBezTo>
                    <a:cubicBezTo>
                      <a:pt x="718866" y="784298"/>
                      <a:pt x="740806" y="786003"/>
                      <a:pt x="805218" y="766680"/>
                    </a:cubicBezTo>
                    <a:cubicBezTo>
                      <a:pt x="832776" y="758413"/>
                      <a:pt x="863164" y="755345"/>
                      <a:pt x="887104" y="739385"/>
                    </a:cubicBezTo>
                    <a:cubicBezTo>
                      <a:pt x="951988" y="696129"/>
                      <a:pt x="912486" y="717277"/>
                      <a:pt x="1009934" y="684794"/>
                    </a:cubicBezTo>
                    <a:lnTo>
                      <a:pt x="1050877" y="671146"/>
                    </a:lnTo>
                    <a:cubicBezTo>
                      <a:pt x="1064525" y="666597"/>
                      <a:pt x="1079851" y="665478"/>
                      <a:pt x="1091821" y="657498"/>
                    </a:cubicBezTo>
                    <a:cubicBezTo>
                      <a:pt x="1170505" y="605042"/>
                      <a:pt x="1094600" y="650459"/>
                      <a:pt x="1173707" y="616555"/>
                    </a:cubicBezTo>
                    <a:cubicBezTo>
                      <a:pt x="1192407" y="608541"/>
                      <a:pt x="1209248" y="596403"/>
                      <a:pt x="1228298" y="589259"/>
                    </a:cubicBezTo>
                    <a:cubicBezTo>
                      <a:pt x="1245861" y="582673"/>
                      <a:pt x="1264923" y="581002"/>
                      <a:pt x="1282889" y="575612"/>
                    </a:cubicBezTo>
                    <a:cubicBezTo>
                      <a:pt x="1418070" y="535058"/>
                      <a:pt x="1310388" y="557381"/>
                      <a:pt x="1446663" y="534668"/>
                    </a:cubicBezTo>
                    <a:lnTo>
                      <a:pt x="1528549" y="480077"/>
                    </a:lnTo>
                    <a:cubicBezTo>
                      <a:pt x="1542197" y="470979"/>
                      <a:pt x="1557894" y="464380"/>
                      <a:pt x="1569492" y="452782"/>
                    </a:cubicBezTo>
                    <a:cubicBezTo>
                      <a:pt x="1583140" y="439134"/>
                      <a:pt x="1594377" y="422545"/>
                      <a:pt x="1610436" y="411839"/>
                    </a:cubicBezTo>
                    <a:cubicBezTo>
                      <a:pt x="1622406" y="403859"/>
                      <a:pt x="1638512" y="404625"/>
                      <a:pt x="1651379" y="398191"/>
                    </a:cubicBezTo>
                    <a:cubicBezTo>
                      <a:pt x="1666050" y="390855"/>
                      <a:pt x="1678674" y="379994"/>
                      <a:pt x="1692322" y="370895"/>
                    </a:cubicBezTo>
                    <a:cubicBezTo>
                      <a:pt x="1742757" y="295245"/>
                      <a:pt x="1690762" y="355081"/>
                      <a:pt x="1760561" y="316304"/>
                    </a:cubicBezTo>
                    <a:cubicBezTo>
                      <a:pt x="1893506" y="242446"/>
                      <a:pt x="1790352" y="274737"/>
                      <a:pt x="1897039" y="248065"/>
                    </a:cubicBezTo>
                    <a:lnTo>
                      <a:pt x="1978925" y="193474"/>
                    </a:lnTo>
                    <a:cubicBezTo>
                      <a:pt x="1992573" y="184376"/>
                      <a:pt x="2004307" y="171366"/>
                      <a:pt x="2019868" y="166179"/>
                    </a:cubicBezTo>
                    <a:cubicBezTo>
                      <a:pt x="2033516" y="161630"/>
                      <a:pt x="2047945" y="158965"/>
                      <a:pt x="2060812" y="152531"/>
                    </a:cubicBezTo>
                    <a:cubicBezTo>
                      <a:pt x="2075483" y="145196"/>
                      <a:pt x="2086194" y="130423"/>
                      <a:pt x="2101755" y="125236"/>
                    </a:cubicBezTo>
                    <a:cubicBezTo>
                      <a:pt x="2128007" y="116485"/>
                      <a:pt x="2156507" y="117015"/>
                      <a:pt x="2183642" y="111588"/>
                    </a:cubicBezTo>
                    <a:cubicBezTo>
                      <a:pt x="2202035" y="107909"/>
                      <a:pt x="2219731" y="101024"/>
                      <a:pt x="2238233" y="97940"/>
                    </a:cubicBezTo>
                    <a:cubicBezTo>
                      <a:pt x="2319638" y="84372"/>
                      <a:pt x="2450952" y="75077"/>
                      <a:pt x="2524836" y="70644"/>
                    </a:cubicBezTo>
                    <a:cubicBezTo>
                      <a:pt x="3227124" y="28507"/>
                      <a:pt x="2815469" y="61210"/>
                      <a:pt x="3193576" y="29701"/>
                    </a:cubicBezTo>
                    <a:cubicBezTo>
                      <a:pt x="3352199" y="-23174"/>
                      <a:pt x="3248847" y="5971"/>
                      <a:pt x="3616657" y="29701"/>
                    </a:cubicBezTo>
                    <a:cubicBezTo>
                      <a:pt x="3631013" y="30627"/>
                      <a:pt x="3643644" y="39860"/>
                      <a:pt x="3657600" y="43349"/>
                    </a:cubicBezTo>
                    <a:cubicBezTo>
                      <a:pt x="3680104" y="48975"/>
                      <a:pt x="3703016" y="52847"/>
                      <a:pt x="3725839" y="56997"/>
                    </a:cubicBezTo>
                    <a:cubicBezTo>
                      <a:pt x="3795251" y="69617"/>
                      <a:pt x="3831719" y="74072"/>
                      <a:pt x="3903260" y="84292"/>
                    </a:cubicBezTo>
                    <a:cubicBezTo>
                      <a:pt x="3944381" y="111707"/>
                      <a:pt x="3950307" y="118103"/>
                      <a:pt x="3998794" y="138883"/>
                    </a:cubicBezTo>
                    <a:cubicBezTo>
                      <a:pt x="4012017" y="144550"/>
                      <a:pt x="4026870" y="146097"/>
                      <a:pt x="4039737" y="152531"/>
                    </a:cubicBezTo>
                    <a:cubicBezTo>
                      <a:pt x="4133983" y="199655"/>
                      <a:pt x="4021659" y="165073"/>
                      <a:pt x="4135271" y="193474"/>
                    </a:cubicBezTo>
                    <a:cubicBezTo>
                      <a:pt x="4252608" y="271698"/>
                      <a:pt x="4104153" y="177915"/>
                      <a:pt x="4217158" y="234418"/>
                    </a:cubicBezTo>
                    <a:cubicBezTo>
                      <a:pt x="4259409" y="255543"/>
                      <a:pt x="4269412" y="277925"/>
                      <a:pt x="4312692" y="302656"/>
                    </a:cubicBezTo>
                    <a:cubicBezTo>
                      <a:pt x="4325183" y="309794"/>
                      <a:pt x="4339988" y="311755"/>
                      <a:pt x="4353636" y="316304"/>
                    </a:cubicBezTo>
                    <a:lnTo>
                      <a:pt x="4476466" y="398191"/>
                    </a:lnTo>
                    <a:cubicBezTo>
                      <a:pt x="4490114" y="407289"/>
                      <a:pt x="4501848" y="420299"/>
                      <a:pt x="4517409" y="425486"/>
                    </a:cubicBezTo>
                    <a:cubicBezTo>
                      <a:pt x="4573913" y="444321"/>
                      <a:pt x="4546382" y="431154"/>
                      <a:pt x="4599295" y="466430"/>
                    </a:cubicBezTo>
                    <a:cubicBezTo>
                      <a:pt x="4608394" y="480078"/>
                      <a:pt x="4613783" y="497126"/>
                      <a:pt x="4626591" y="507373"/>
                    </a:cubicBezTo>
                    <a:cubicBezTo>
                      <a:pt x="4737590" y="596172"/>
                      <a:pt x="4593430" y="433270"/>
                      <a:pt x="4708477" y="548316"/>
                    </a:cubicBezTo>
                    <a:cubicBezTo>
                      <a:pt x="4810051" y="649889"/>
                      <a:pt x="4693871" y="565873"/>
                      <a:pt x="4790364" y="630203"/>
                    </a:cubicBezTo>
                    <a:cubicBezTo>
                      <a:pt x="4799463" y="643851"/>
                      <a:pt x="4807159" y="658545"/>
                      <a:pt x="4817660" y="671146"/>
                    </a:cubicBezTo>
                    <a:cubicBezTo>
                      <a:pt x="4850498" y="710552"/>
                      <a:pt x="4859288" y="712546"/>
                      <a:pt x="4899546" y="739385"/>
                    </a:cubicBezTo>
                    <a:cubicBezTo>
                      <a:pt x="4977775" y="856725"/>
                      <a:pt x="4873609" y="718635"/>
                      <a:pt x="4967785" y="793976"/>
                    </a:cubicBezTo>
                    <a:cubicBezTo>
                      <a:pt x="4980593" y="804223"/>
                      <a:pt x="4983482" y="823321"/>
                      <a:pt x="4995080" y="834919"/>
                    </a:cubicBezTo>
                    <a:cubicBezTo>
                      <a:pt x="5006679" y="846518"/>
                      <a:pt x="5022376" y="853116"/>
                      <a:pt x="5036024" y="862215"/>
                    </a:cubicBezTo>
                    <a:cubicBezTo>
                      <a:pt x="5086067" y="937280"/>
                      <a:pt x="5036022" y="873586"/>
                      <a:pt x="5104263" y="930453"/>
                    </a:cubicBezTo>
                    <a:cubicBezTo>
                      <a:pt x="5165856" y="981780"/>
                      <a:pt x="5121454" y="961723"/>
                      <a:pt x="5186149" y="998692"/>
                    </a:cubicBezTo>
                    <a:cubicBezTo>
                      <a:pt x="5203813" y="1008786"/>
                      <a:pt x="5223294" y="1015521"/>
                      <a:pt x="5240740" y="1025988"/>
                    </a:cubicBezTo>
                    <a:cubicBezTo>
                      <a:pt x="5268870" y="1042866"/>
                      <a:pt x="5291505" y="1070205"/>
                      <a:pt x="5322627" y="1080579"/>
                    </a:cubicBezTo>
                    <a:cubicBezTo>
                      <a:pt x="5336275" y="1085128"/>
                      <a:pt x="5350994" y="1087241"/>
                      <a:pt x="5363570" y="1094227"/>
                    </a:cubicBezTo>
                    <a:cubicBezTo>
                      <a:pt x="5392247" y="1110159"/>
                      <a:pt x="5418161" y="1130621"/>
                      <a:pt x="5445457" y="1148818"/>
                    </a:cubicBezTo>
                    <a:lnTo>
                      <a:pt x="5486400" y="1176113"/>
                    </a:lnTo>
                    <a:cubicBezTo>
                      <a:pt x="5500048" y="1185212"/>
                      <a:pt x="5511782" y="1198222"/>
                      <a:pt x="5527343" y="1203409"/>
                    </a:cubicBezTo>
                    <a:lnTo>
                      <a:pt x="5568286" y="1217056"/>
                    </a:lnTo>
                    <a:cubicBezTo>
                      <a:pt x="5663572" y="1312342"/>
                      <a:pt x="5557998" y="1218975"/>
                      <a:pt x="5650173" y="1271647"/>
                    </a:cubicBezTo>
                    <a:cubicBezTo>
                      <a:pt x="5715222" y="1308818"/>
                      <a:pt x="5692908" y="1309535"/>
                      <a:pt x="5745707" y="1353534"/>
                    </a:cubicBezTo>
                    <a:cubicBezTo>
                      <a:pt x="5758308" y="1364035"/>
                      <a:pt x="5773003" y="1371731"/>
                      <a:pt x="5786651" y="1380830"/>
                    </a:cubicBezTo>
                    <a:cubicBezTo>
                      <a:pt x="5795749" y="1394478"/>
                      <a:pt x="5801602" y="1410972"/>
                      <a:pt x="5813946" y="1421773"/>
                    </a:cubicBezTo>
                    <a:cubicBezTo>
                      <a:pt x="5838634" y="1443375"/>
                      <a:pt x="5895833" y="1476364"/>
                      <a:pt x="5895833" y="1476364"/>
                    </a:cubicBezTo>
                    <a:lnTo>
                      <a:pt x="5909480" y="1517307"/>
                    </a:lnTo>
                  </a:path>
                </a:pathLst>
              </a:custGeom>
              <a:solidFill>
                <a:srgbClr val="EFEDE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682073F-6AAC-4F03-9421-D4F75B27375D}"/>
                  </a:ext>
                </a:extLst>
              </p:cNvPr>
              <p:cNvSpPr/>
              <p:nvPr/>
            </p:nvSpPr>
            <p:spPr>
              <a:xfrm>
                <a:off x="6496334" y="3166281"/>
                <a:ext cx="4885899" cy="1528549"/>
              </a:xfrm>
              <a:custGeom>
                <a:avLst/>
                <a:gdLst>
                  <a:gd name="connsiteX0" fmla="*/ 0 w 4885899"/>
                  <a:gd name="connsiteY0" fmla="*/ 1201003 h 1528549"/>
                  <a:gd name="connsiteX1" fmla="*/ 68239 w 4885899"/>
                  <a:gd name="connsiteY1" fmla="*/ 1146412 h 1528549"/>
                  <a:gd name="connsiteX2" fmla="*/ 109182 w 4885899"/>
                  <a:gd name="connsiteY2" fmla="*/ 1064525 h 1528549"/>
                  <a:gd name="connsiteX3" fmla="*/ 136478 w 4885899"/>
                  <a:gd name="connsiteY3" fmla="*/ 1023582 h 1528549"/>
                  <a:gd name="connsiteX4" fmla="*/ 204717 w 4885899"/>
                  <a:gd name="connsiteY4" fmla="*/ 928047 h 1528549"/>
                  <a:gd name="connsiteX5" fmla="*/ 218365 w 4885899"/>
                  <a:gd name="connsiteY5" fmla="*/ 887104 h 1528549"/>
                  <a:gd name="connsiteX6" fmla="*/ 313899 w 4885899"/>
                  <a:gd name="connsiteY6" fmla="*/ 764274 h 1528549"/>
                  <a:gd name="connsiteX7" fmla="*/ 368490 w 4885899"/>
                  <a:gd name="connsiteY7" fmla="*/ 682388 h 1528549"/>
                  <a:gd name="connsiteX8" fmla="*/ 395785 w 4885899"/>
                  <a:gd name="connsiteY8" fmla="*/ 641444 h 1528549"/>
                  <a:gd name="connsiteX9" fmla="*/ 436729 w 4885899"/>
                  <a:gd name="connsiteY9" fmla="*/ 614149 h 1528549"/>
                  <a:gd name="connsiteX10" fmla="*/ 464024 w 4885899"/>
                  <a:gd name="connsiteY10" fmla="*/ 573206 h 1528549"/>
                  <a:gd name="connsiteX11" fmla="*/ 545911 w 4885899"/>
                  <a:gd name="connsiteY11" fmla="*/ 559558 h 1528549"/>
                  <a:gd name="connsiteX12" fmla="*/ 846162 w 4885899"/>
                  <a:gd name="connsiteY12" fmla="*/ 573206 h 1528549"/>
                  <a:gd name="connsiteX13" fmla="*/ 996287 w 4885899"/>
                  <a:gd name="connsiteY13" fmla="*/ 614149 h 1528549"/>
                  <a:gd name="connsiteX14" fmla="*/ 1132765 w 4885899"/>
                  <a:gd name="connsiteY14" fmla="*/ 600501 h 1528549"/>
                  <a:gd name="connsiteX15" fmla="*/ 1173708 w 4885899"/>
                  <a:gd name="connsiteY15" fmla="*/ 573206 h 1528549"/>
                  <a:gd name="connsiteX16" fmla="*/ 1214651 w 4885899"/>
                  <a:gd name="connsiteY16" fmla="*/ 559558 h 1528549"/>
                  <a:gd name="connsiteX17" fmla="*/ 1296538 w 4885899"/>
                  <a:gd name="connsiteY17" fmla="*/ 518615 h 1528549"/>
                  <a:gd name="connsiteX18" fmla="*/ 1419367 w 4885899"/>
                  <a:gd name="connsiteY18" fmla="*/ 423080 h 1528549"/>
                  <a:gd name="connsiteX19" fmla="*/ 1460311 w 4885899"/>
                  <a:gd name="connsiteY19" fmla="*/ 395785 h 1528549"/>
                  <a:gd name="connsiteX20" fmla="*/ 1596788 w 4885899"/>
                  <a:gd name="connsiteY20" fmla="*/ 272955 h 1528549"/>
                  <a:gd name="connsiteX21" fmla="*/ 1624084 w 4885899"/>
                  <a:gd name="connsiteY21" fmla="*/ 232012 h 1528549"/>
                  <a:gd name="connsiteX22" fmla="*/ 1705970 w 4885899"/>
                  <a:gd name="connsiteY22" fmla="*/ 150125 h 1528549"/>
                  <a:gd name="connsiteX23" fmla="*/ 1760562 w 4885899"/>
                  <a:gd name="connsiteY23" fmla="*/ 81886 h 1528549"/>
                  <a:gd name="connsiteX24" fmla="*/ 1787857 w 4885899"/>
                  <a:gd name="connsiteY24" fmla="*/ 40943 h 1528549"/>
                  <a:gd name="connsiteX25" fmla="*/ 1937982 w 4885899"/>
                  <a:gd name="connsiteY25" fmla="*/ 0 h 1528549"/>
                  <a:gd name="connsiteX26" fmla="*/ 2524836 w 4885899"/>
                  <a:gd name="connsiteY26" fmla="*/ 13647 h 1528549"/>
                  <a:gd name="connsiteX27" fmla="*/ 2606723 w 4885899"/>
                  <a:gd name="connsiteY27" fmla="*/ 40943 h 1528549"/>
                  <a:gd name="connsiteX28" fmla="*/ 2688609 w 4885899"/>
                  <a:gd name="connsiteY28" fmla="*/ 68238 h 1528549"/>
                  <a:gd name="connsiteX29" fmla="*/ 2770496 w 4885899"/>
                  <a:gd name="connsiteY29" fmla="*/ 95534 h 1528549"/>
                  <a:gd name="connsiteX30" fmla="*/ 2811439 w 4885899"/>
                  <a:gd name="connsiteY30" fmla="*/ 109182 h 1528549"/>
                  <a:gd name="connsiteX31" fmla="*/ 2893326 w 4885899"/>
                  <a:gd name="connsiteY31" fmla="*/ 177420 h 1528549"/>
                  <a:gd name="connsiteX32" fmla="*/ 2975212 w 4885899"/>
                  <a:gd name="connsiteY32" fmla="*/ 232012 h 1528549"/>
                  <a:gd name="connsiteX33" fmla="*/ 3016156 w 4885899"/>
                  <a:gd name="connsiteY33" fmla="*/ 259307 h 1528549"/>
                  <a:gd name="connsiteX34" fmla="*/ 3084394 w 4885899"/>
                  <a:gd name="connsiteY34" fmla="*/ 341194 h 1528549"/>
                  <a:gd name="connsiteX35" fmla="*/ 3138985 w 4885899"/>
                  <a:gd name="connsiteY35" fmla="*/ 368489 h 1528549"/>
                  <a:gd name="connsiteX36" fmla="*/ 3207224 w 4885899"/>
                  <a:gd name="connsiteY36" fmla="*/ 450376 h 1528549"/>
                  <a:gd name="connsiteX37" fmla="*/ 3289111 w 4885899"/>
                  <a:gd name="connsiteY37" fmla="*/ 477671 h 1528549"/>
                  <a:gd name="connsiteX38" fmla="*/ 3330054 w 4885899"/>
                  <a:gd name="connsiteY38" fmla="*/ 491319 h 1528549"/>
                  <a:gd name="connsiteX39" fmla="*/ 3411941 w 4885899"/>
                  <a:gd name="connsiteY39" fmla="*/ 518615 h 1528549"/>
                  <a:gd name="connsiteX40" fmla="*/ 3794078 w 4885899"/>
                  <a:gd name="connsiteY40" fmla="*/ 559558 h 1528549"/>
                  <a:gd name="connsiteX41" fmla="*/ 3848669 w 4885899"/>
                  <a:gd name="connsiteY41" fmla="*/ 573206 h 1528549"/>
                  <a:gd name="connsiteX42" fmla="*/ 3930556 w 4885899"/>
                  <a:gd name="connsiteY42" fmla="*/ 600501 h 1528549"/>
                  <a:gd name="connsiteX43" fmla="*/ 4039738 w 4885899"/>
                  <a:gd name="connsiteY43" fmla="*/ 627797 h 1528549"/>
                  <a:gd name="connsiteX44" fmla="*/ 4121624 w 4885899"/>
                  <a:gd name="connsiteY44" fmla="*/ 682388 h 1528549"/>
                  <a:gd name="connsiteX45" fmla="*/ 4162567 w 4885899"/>
                  <a:gd name="connsiteY45" fmla="*/ 709683 h 1528549"/>
                  <a:gd name="connsiteX46" fmla="*/ 4271750 w 4885899"/>
                  <a:gd name="connsiteY46" fmla="*/ 764274 h 1528549"/>
                  <a:gd name="connsiteX47" fmla="*/ 4312693 w 4885899"/>
                  <a:gd name="connsiteY47" fmla="*/ 777922 h 1528549"/>
                  <a:gd name="connsiteX48" fmla="*/ 4435523 w 4885899"/>
                  <a:gd name="connsiteY48" fmla="*/ 873456 h 1528549"/>
                  <a:gd name="connsiteX49" fmla="*/ 4476466 w 4885899"/>
                  <a:gd name="connsiteY49" fmla="*/ 900752 h 1528549"/>
                  <a:gd name="connsiteX50" fmla="*/ 4558353 w 4885899"/>
                  <a:gd name="connsiteY50" fmla="*/ 982638 h 1528549"/>
                  <a:gd name="connsiteX51" fmla="*/ 4681182 w 4885899"/>
                  <a:gd name="connsiteY51" fmla="*/ 1078173 h 1528549"/>
                  <a:gd name="connsiteX52" fmla="*/ 4722126 w 4885899"/>
                  <a:gd name="connsiteY52" fmla="*/ 1228298 h 1528549"/>
                  <a:gd name="connsiteX53" fmla="*/ 4735773 w 4885899"/>
                  <a:gd name="connsiteY53" fmla="*/ 1323832 h 1528549"/>
                  <a:gd name="connsiteX54" fmla="*/ 4831308 w 4885899"/>
                  <a:gd name="connsiteY54" fmla="*/ 1446662 h 1528549"/>
                  <a:gd name="connsiteX55" fmla="*/ 4885899 w 4885899"/>
                  <a:gd name="connsiteY55" fmla="*/ 1528549 h 152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85899" h="1528549">
                    <a:moveTo>
                      <a:pt x="0" y="1201003"/>
                    </a:moveTo>
                    <a:cubicBezTo>
                      <a:pt x="22746" y="1182806"/>
                      <a:pt x="47641" y="1167010"/>
                      <a:pt x="68239" y="1146412"/>
                    </a:cubicBezTo>
                    <a:cubicBezTo>
                      <a:pt x="107355" y="1107296"/>
                      <a:pt x="86981" y="1108928"/>
                      <a:pt x="109182" y="1064525"/>
                    </a:cubicBezTo>
                    <a:cubicBezTo>
                      <a:pt x="116517" y="1049854"/>
                      <a:pt x="126944" y="1036929"/>
                      <a:pt x="136478" y="1023582"/>
                    </a:cubicBezTo>
                    <a:cubicBezTo>
                      <a:pt x="146781" y="1009158"/>
                      <a:pt x="193996" y="949489"/>
                      <a:pt x="204717" y="928047"/>
                    </a:cubicBezTo>
                    <a:cubicBezTo>
                      <a:pt x="211151" y="915180"/>
                      <a:pt x="211379" y="899680"/>
                      <a:pt x="218365" y="887104"/>
                    </a:cubicBezTo>
                    <a:cubicBezTo>
                      <a:pt x="306134" y="729121"/>
                      <a:pt x="236538" y="863738"/>
                      <a:pt x="313899" y="764274"/>
                    </a:cubicBezTo>
                    <a:cubicBezTo>
                      <a:pt x="334039" y="738379"/>
                      <a:pt x="350293" y="709683"/>
                      <a:pt x="368490" y="682388"/>
                    </a:cubicBezTo>
                    <a:cubicBezTo>
                      <a:pt x="377589" y="668740"/>
                      <a:pt x="382137" y="650542"/>
                      <a:pt x="395785" y="641444"/>
                    </a:cubicBezTo>
                    <a:lnTo>
                      <a:pt x="436729" y="614149"/>
                    </a:lnTo>
                    <a:cubicBezTo>
                      <a:pt x="445827" y="600501"/>
                      <a:pt x="449353" y="580541"/>
                      <a:pt x="464024" y="573206"/>
                    </a:cubicBezTo>
                    <a:cubicBezTo>
                      <a:pt x="488775" y="560831"/>
                      <a:pt x="518239" y="559558"/>
                      <a:pt x="545911" y="559558"/>
                    </a:cubicBezTo>
                    <a:cubicBezTo>
                      <a:pt x="646098" y="559558"/>
                      <a:pt x="746078" y="568657"/>
                      <a:pt x="846162" y="573206"/>
                    </a:cubicBezTo>
                    <a:cubicBezTo>
                      <a:pt x="950054" y="607836"/>
                      <a:pt x="899835" y="594858"/>
                      <a:pt x="996287" y="614149"/>
                    </a:cubicBezTo>
                    <a:cubicBezTo>
                      <a:pt x="1041780" y="609600"/>
                      <a:pt x="1088216" y="610781"/>
                      <a:pt x="1132765" y="600501"/>
                    </a:cubicBezTo>
                    <a:cubicBezTo>
                      <a:pt x="1148747" y="596813"/>
                      <a:pt x="1159037" y="580541"/>
                      <a:pt x="1173708" y="573206"/>
                    </a:cubicBezTo>
                    <a:cubicBezTo>
                      <a:pt x="1186575" y="566772"/>
                      <a:pt x="1201784" y="565992"/>
                      <a:pt x="1214651" y="559558"/>
                    </a:cubicBezTo>
                    <a:cubicBezTo>
                      <a:pt x="1320466" y="506649"/>
                      <a:pt x="1193634" y="552914"/>
                      <a:pt x="1296538" y="518615"/>
                    </a:cubicBezTo>
                    <a:cubicBezTo>
                      <a:pt x="1503530" y="380617"/>
                      <a:pt x="1291070" y="529992"/>
                      <a:pt x="1419367" y="423080"/>
                    </a:cubicBezTo>
                    <a:cubicBezTo>
                      <a:pt x="1431968" y="412579"/>
                      <a:pt x="1446964" y="405319"/>
                      <a:pt x="1460311" y="395785"/>
                    </a:cubicBezTo>
                    <a:cubicBezTo>
                      <a:pt x="1505160" y="363750"/>
                      <a:pt x="1567757" y="316500"/>
                      <a:pt x="1596788" y="272955"/>
                    </a:cubicBezTo>
                    <a:cubicBezTo>
                      <a:pt x="1605887" y="259307"/>
                      <a:pt x="1613187" y="244271"/>
                      <a:pt x="1624084" y="232012"/>
                    </a:cubicBezTo>
                    <a:cubicBezTo>
                      <a:pt x="1649730" y="203161"/>
                      <a:pt x="1705970" y="150125"/>
                      <a:pt x="1705970" y="150125"/>
                    </a:cubicBezTo>
                    <a:cubicBezTo>
                      <a:pt x="1732540" y="70417"/>
                      <a:pt x="1698829" y="143619"/>
                      <a:pt x="1760562" y="81886"/>
                    </a:cubicBezTo>
                    <a:cubicBezTo>
                      <a:pt x="1772160" y="70288"/>
                      <a:pt x="1773948" y="49636"/>
                      <a:pt x="1787857" y="40943"/>
                    </a:cubicBezTo>
                    <a:cubicBezTo>
                      <a:pt x="1820453" y="20570"/>
                      <a:pt x="1899011" y="7794"/>
                      <a:pt x="1937982" y="0"/>
                    </a:cubicBezTo>
                    <a:cubicBezTo>
                      <a:pt x="2133600" y="4549"/>
                      <a:pt x="2329531" y="1690"/>
                      <a:pt x="2524836" y="13647"/>
                    </a:cubicBezTo>
                    <a:cubicBezTo>
                      <a:pt x="2553554" y="15405"/>
                      <a:pt x="2579427" y="31844"/>
                      <a:pt x="2606723" y="40943"/>
                    </a:cubicBezTo>
                    <a:lnTo>
                      <a:pt x="2688609" y="68238"/>
                    </a:lnTo>
                    <a:lnTo>
                      <a:pt x="2770496" y="95534"/>
                    </a:lnTo>
                    <a:cubicBezTo>
                      <a:pt x="2784144" y="100083"/>
                      <a:pt x="2799469" y="101202"/>
                      <a:pt x="2811439" y="109182"/>
                    </a:cubicBezTo>
                    <a:cubicBezTo>
                      <a:pt x="2957723" y="206704"/>
                      <a:pt x="2735725" y="54840"/>
                      <a:pt x="2893326" y="177420"/>
                    </a:cubicBezTo>
                    <a:cubicBezTo>
                      <a:pt x="2919221" y="197560"/>
                      <a:pt x="2947916" y="213815"/>
                      <a:pt x="2975212" y="232012"/>
                    </a:cubicBezTo>
                    <a:lnTo>
                      <a:pt x="3016156" y="259307"/>
                    </a:lnTo>
                    <a:cubicBezTo>
                      <a:pt x="3037920" y="291953"/>
                      <a:pt x="3050960" y="317312"/>
                      <a:pt x="3084394" y="341194"/>
                    </a:cubicBezTo>
                    <a:cubicBezTo>
                      <a:pt x="3100949" y="353019"/>
                      <a:pt x="3120788" y="359391"/>
                      <a:pt x="3138985" y="368489"/>
                    </a:cubicBezTo>
                    <a:cubicBezTo>
                      <a:pt x="3155973" y="393971"/>
                      <a:pt x="3179410" y="434924"/>
                      <a:pt x="3207224" y="450376"/>
                    </a:cubicBezTo>
                    <a:cubicBezTo>
                      <a:pt x="3232375" y="464349"/>
                      <a:pt x="3261815" y="468573"/>
                      <a:pt x="3289111" y="477671"/>
                    </a:cubicBezTo>
                    <a:lnTo>
                      <a:pt x="3330054" y="491319"/>
                    </a:lnTo>
                    <a:lnTo>
                      <a:pt x="3411941" y="518615"/>
                    </a:lnTo>
                    <a:cubicBezTo>
                      <a:pt x="3684662" y="552705"/>
                      <a:pt x="3557204" y="539818"/>
                      <a:pt x="3794078" y="559558"/>
                    </a:cubicBezTo>
                    <a:cubicBezTo>
                      <a:pt x="3812275" y="564107"/>
                      <a:pt x="3830703" y="567816"/>
                      <a:pt x="3848669" y="573206"/>
                    </a:cubicBezTo>
                    <a:cubicBezTo>
                      <a:pt x="3876228" y="581474"/>
                      <a:pt x="3902643" y="593523"/>
                      <a:pt x="3930556" y="600501"/>
                    </a:cubicBezTo>
                    <a:lnTo>
                      <a:pt x="4039738" y="627797"/>
                    </a:lnTo>
                    <a:lnTo>
                      <a:pt x="4121624" y="682388"/>
                    </a:lnTo>
                    <a:cubicBezTo>
                      <a:pt x="4135272" y="691486"/>
                      <a:pt x="4147896" y="702348"/>
                      <a:pt x="4162567" y="709683"/>
                    </a:cubicBezTo>
                    <a:cubicBezTo>
                      <a:pt x="4198961" y="727880"/>
                      <a:pt x="4233148" y="751406"/>
                      <a:pt x="4271750" y="764274"/>
                    </a:cubicBezTo>
                    <a:cubicBezTo>
                      <a:pt x="4285398" y="768823"/>
                      <a:pt x="4300117" y="770936"/>
                      <a:pt x="4312693" y="777922"/>
                    </a:cubicBezTo>
                    <a:cubicBezTo>
                      <a:pt x="4436863" y="846906"/>
                      <a:pt x="4355953" y="807148"/>
                      <a:pt x="4435523" y="873456"/>
                    </a:cubicBezTo>
                    <a:cubicBezTo>
                      <a:pt x="4448124" y="883957"/>
                      <a:pt x="4464207" y="889855"/>
                      <a:pt x="4476466" y="900752"/>
                    </a:cubicBezTo>
                    <a:cubicBezTo>
                      <a:pt x="4505317" y="926398"/>
                      <a:pt x="4526235" y="961226"/>
                      <a:pt x="4558353" y="982638"/>
                    </a:cubicBezTo>
                    <a:cubicBezTo>
                      <a:pt x="4656298" y="1047935"/>
                      <a:pt x="4617043" y="1014032"/>
                      <a:pt x="4681182" y="1078173"/>
                    </a:cubicBezTo>
                    <a:cubicBezTo>
                      <a:pt x="4711967" y="1201311"/>
                      <a:pt x="4696615" y="1151766"/>
                      <a:pt x="4722126" y="1228298"/>
                    </a:cubicBezTo>
                    <a:cubicBezTo>
                      <a:pt x="4726675" y="1260143"/>
                      <a:pt x="4724225" y="1293808"/>
                      <a:pt x="4735773" y="1323832"/>
                    </a:cubicBezTo>
                    <a:cubicBezTo>
                      <a:pt x="4770119" y="1413131"/>
                      <a:pt x="4785379" y="1387610"/>
                      <a:pt x="4831308" y="1446662"/>
                    </a:cubicBezTo>
                    <a:cubicBezTo>
                      <a:pt x="4851448" y="1472557"/>
                      <a:pt x="4885899" y="1528549"/>
                      <a:pt x="4885899" y="1528549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C6B0A9F-21AA-4076-9199-EF104EC044D1}"/>
                  </a:ext>
                </a:extLst>
              </p:cNvPr>
              <p:cNvSpPr/>
              <p:nvPr/>
            </p:nvSpPr>
            <p:spPr>
              <a:xfrm>
                <a:off x="6523630" y="4367284"/>
                <a:ext cx="4872251" cy="1519051"/>
              </a:xfrm>
              <a:custGeom>
                <a:avLst/>
                <a:gdLst>
                  <a:gd name="connsiteX0" fmla="*/ 0 w 4872251"/>
                  <a:gd name="connsiteY0" fmla="*/ 0 h 1519051"/>
                  <a:gd name="connsiteX1" fmla="*/ 13648 w 4872251"/>
                  <a:gd name="connsiteY1" fmla="*/ 245659 h 1519051"/>
                  <a:gd name="connsiteX2" fmla="*/ 40943 w 4872251"/>
                  <a:gd name="connsiteY2" fmla="*/ 286603 h 1519051"/>
                  <a:gd name="connsiteX3" fmla="*/ 54591 w 4872251"/>
                  <a:gd name="connsiteY3" fmla="*/ 341194 h 1519051"/>
                  <a:gd name="connsiteX4" fmla="*/ 122830 w 4872251"/>
                  <a:gd name="connsiteY4" fmla="*/ 409432 h 1519051"/>
                  <a:gd name="connsiteX5" fmla="*/ 218364 w 4872251"/>
                  <a:gd name="connsiteY5" fmla="*/ 532262 h 1519051"/>
                  <a:gd name="connsiteX6" fmla="*/ 259307 w 4872251"/>
                  <a:gd name="connsiteY6" fmla="*/ 559558 h 1519051"/>
                  <a:gd name="connsiteX7" fmla="*/ 327546 w 4872251"/>
                  <a:gd name="connsiteY7" fmla="*/ 641444 h 1519051"/>
                  <a:gd name="connsiteX8" fmla="*/ 477671 w 4872251"/>
                  <a:gd name="connsiteY8" fmla="*/ 736979 h 1519051"/>
                  <a:gd name="connsiteX9" fmla="*/ 559558 w 4872251"/>
                  <a:gd name="connsiteY9" fmla="*/ 805217 h 1519051"/>
                  <a:gd name="connsiteX10" fmla="*/ 627797 w 4872251"/>
                  <a:gd name="connsiteY10" fmla="*/ 832513 h 1519051"/>
                  <a:gd name="connsiteX11" fmla="*/ 682388 w 4872251"/>
                  <a:gd name="connsiteY11" fmla="*/ 859809 h 1519051"/>
                  <a:gd name="connsiteX12" fmla="*/ 736979 w 4872251"/>
                  <a:gd name="connsiteY12" fmla="*/ 873456 h 1519051"/>
                  <a:gd name="connsiteX13" fmla="*/ 873457 w 4872251"/>
                  <a:gd name="connsiteY13" fmla="*/ 914400 h 1519051"/>
                  <a:gd name="connsiteX14" fmla="*/ 928048 w 4872251"/>
                  <a:gd name="connsiteY14" fmla="*/ 955343 h 1519051"/>
                  <a:gd name="connsiteX15" fmla="*/ 982639 w 4872251"/>
                  <a:gd name="connsiteY15" fmla="*/ 968991 h 1519051"/>
                  <a:gd name="connsiteX16" fmla="*/ 1078173 w 4872251"/>
                  <a:gd name="connsiteY16" fmla="*/ 1009934 h 1519051"/>
                  <a:gd name="connsiteX17" fmla="*/ 1160060 w 4872251"/>
                  <a:gd name="connsiteY17" fmla="*/ 1064525 h 1519051"/>
                  <a:gd name="connsiteX18" fmla="*/ 1269242 w 4872251"/>
                  <a:gd name="connsiteY18" fmla="*/ 1119116 h 1519051"/>
                  <a:gd name="connsiteX19" fmla="*/ 1378424 w 4872251"/>
                  <a:gd name="connsiteY19" fmla="*/ 1160059 h 1519051"/>
                  <a:gd name="connsiteX20" fmla="*/ 1473958 w 4872251"/>
                  <a:gd name="connsiteY20" fmla="*/ 1241946 h 1519051"/>
                  <a:gd name="connsiteX21" fmla="*/ 1514901 w 4872251"/>
                  <a:gd name="connsiteY21" fmla="*/ 1255594 h 1519051"/>
                  <a:gd name="connsiteX22" fmla="*/ 1760561 w 4872251"/>
                  <a:gd name="connsiteY22" fmla="*/ 1337480 h 1519051"/>
                  <a:gd name="connsiteX23" fmla="*/ 1760561 w 4872251"/>
                  <a:gd name="connsiteY23" fmla="*/ 1337480 h 1519051"/>
                  <a:gd name="connsiteX24" fmla="*/ 1856095 w 4872251"/>
                  <a:gd name="connsiteY24" fmla="*/ 1364776 h 1519051"/>
                  <a:gd name="connsiteX25" fmla="*/ 1965277 w 4872251"/>
                  <a:gd name="connsiteY25" fmla="*/ 1405719 h 1519051"/>
                  <a:gd name="connsiteX26" fmla="*/ 2047164 w 4872251"/>
                  <a:gd name="connsiteY26" fmla="*/ 1433015 h 1519051"/>
                  <a:gd name="connsiteX27" fmla="*/ 2265528 w 4872251"/>
                  <a:gd name="connsiteY27" fmla="*/ 1460310 h 1519051"/>
                  <a:gd name="connsiteX28" fmla="*/ 3316406 w 4872251"/>
                  <a:gd name="connsiteY28" fmla="*/ 1460310 h 1519051"/>
                  <a:gd name="connsiteX29" fmla="*/ 3643952 w 4872251"/>
                  <a:gd name="connsiteY29" fmla="*/ 1419367 h 1519051"/>
                  <a:gd name="connsiteX30" fmla="*/ 3848669 w 4872251"/>
                  <a:gd name="connsiteY30" fmla="*/ 1392071 h 1519051"/>
                  <a:gd name="connsiteX31" fmla="*/ 3916907 w 4872251"/>
                  <a:gd name="connsiteY31" fmla="*/ 1378423 h 1519051"/>
                  <a:gd name="connsiteX32" fmla="*/ 3998794 w 4872251"/>
                  <a:gd name="connsiteY32" fmla="*/ 1364776 h 1519051"/>
                  <a:gd name="connsiteX33" fmla="*/ 4039737 w 4872251"/>
                  <a:gd name="connsiteY33" fmla="*/ 1337480 h 1519051"/>
                  <a:gd name="connsiteX34" fmla="*/ 4094328 w 4872251"/>
                  <a:gd name="connsiteY34" fmla="*/ 1323832 h 1519051"/>
                  <a:gd name="connsiteX35" fmla="*/ 4148919 w 4872251"/>
                  <a:gd name="connsiteY35" fmla="*/ 1296537 h 1519051"/>
                  <a:gd name="connsiteX36" fmla="*/ 4189863 w 4872251"/>
                  <a:gd name="connsiteY36" fmla="*/ 1282889 h 1519051"/>
                  <a:gd name="connsiteX37" fmla="*/ 4230806 w 4872251"/>
                  <a:gd name="connsiteY37" fmla="*/ 1255594 h 1519051"/>
                  <a:gd name="connsiteX38" fmla="*/ 4353636 w 4872251"/>
                  <a:gd name="connsiteY38" fmla="*/ 1214650 h 1519051"/>
                  <a:gd name="connsiteX39" fmla="*/ 4449170 w 4872251"/>
                  <a:gd name="connsiteY39" fmla="*/ 1201003 h 1519051"/>
                  <a:gd name="connsiteX40" fmla="*/ 4531057 w 4872251"/>
                  <a:gd name="connsiteY40" fmla="*/ 1146412 h 1519051"/>
                  <a:gd name="connsiteX41" fmla="*/ 4612943 w 4872251"/>
                  <a:gd name="connsiteY41" fmla="*/ 1091820 h 1519051"/>
                  <a:gd name="connsiteX42" fmla="*/ 4681182 w 4872251"/>
                  <a:gd name="connsiteY42" fmla="*/ 1009934 h 1519051"/>
                  <a:gd name="connsiteX43" fmla="*/ 4694830 w 4872251"/>
                  <a:gd name="connsiteY43" fmla="*/ 968991 h 1519051"/>
                  <a:gd name="connsiteX44" fmla="*/ 4749421 w 4872251"/>
                  <a:gd name="connsiteY44" fmla="*/ 887104 h 1519051"/>
                  <a:gd name="connsiteX45" fmla="*/ 4763069 w 4872251"/>
                  <a:gd name="connsiteY45" fmla="*/ 846161 h 1519051"/>
                  <a:gd name="connsiteX46" fmla="*/ 4776716 w 4872251"/>
                  <a:gd name="connsiteY46" fmla="*/ 791570 h 1519051"/>
                  <a:gd name="connsiteX47" fmla="*/ 4804012 w 4872251"/>
                  <a:gd name="connsiteY47" fmla="*/ 750626 h 1519051"/>
                  <a:gd name="connsiteX48" fmla="*/ 4858603 w 4872251"/>
                  <a:gd name="connsiteY48" fmla="*/ 627797 h 1519051"/>
                  <a:gd name="connsiteX49" fmla="*/ 4872251 w 4872251"/>
                  <a:gd name="connsiteY49" fmla="*/ 573206 h 1519051"/>
                  <a:gd name="connsiteX50" fmla="*/ 4831307 w 4872251"/>
                  <a:gd name="connsiteY50" fmla="*/ 409432 h 1519051"/>
                  <a:gd name="connsiteX51" fmla="*/ 4817660 w 4872251"/>
                  <a:gd name="connsiteY51" fmla="*/ 341194 h 1519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72251" h="1519051">
                    <a:moveTo>
                      <a:pt x="0" y="0"/>
                    </a:moveTo>
                    <a:cubicBezTo>
                      <a:pt x="4549" y="81886"/>
                      <a:pt x="2050" y="164471"/>
                      <a:pt x="13648" y="245659"/>
                    </a:cubicBezTo>
                    <a:cubicBezTo>
                      <a:pt x="15968" y="261897"/>
                      <a:pt x="34482" y="271527"/>
                      <a:pt x="40943" y="286603"/>
                    </a:cubicBezTo>
                    <a:cubicBezTo>
                      <a:pt x="48332" y="303843"/>
                      <a:pt x="47202" y="323954"/>
                      <a:pt x="54591" y="341194"/>
                    </a:cubicBezTo>
                    <a:cubicBezTo>
                      <a:pt x="72788" y="383655"/>
                      <a:pt x="86435" y="385169"/>
                      <a:pt x="122830" y="409432"/>
                    </a:cubicBezTo>
                    <a:cubicBezTo>
                      <a:pt x="160874" y="466498"/>
                      <a:pt x="170258" y="492174"/>
                      <a:pt x="218364" y="532262"/>
                    </a:cubicBezTo>
                    <a:cubicBezTo>
                      <a:pt x="230965" y="542763"/>
                      <a:pt x="245659" y="550459"/>
                      <a:pt x="259307" y="559558"/>
                    </a:cubicBezTo>
                    <a:cubicBezTo>
                      <a:pt x="282425" y="594234"/>
                      <a:pt x="292519" y="615174"/>
                      <a:pt x="327546" y="641444"/>
                    </a:cubicBezTo>
                    <a:cubicBezTo>
                      <a:pt x="369656" y="673026"/>
                      <a:pt x="440815" y="700124"/>
                      <a:pt x="477671" y="736979"/>
                    </a:cubicBezTo>
                    <a:cubicBezTo>
                      <a:pt x="507855" y="767162"/>
                      <a:pt x="521556" y="786216"/>
                      <a:pt x="559558" y="805217"/>
                    </a:cubicBezTo>
                    <a:cubicBezTo>
                      <a:pt x="581470" y="816173"/>
                      <a:pt x="605410" y="822563"/>
                      <a:pt x="627797" y="832513"/>
                    </a:cubicBezTo>
                    <a:cubicBezTo>
                      <a:pt x="646388" y="840776"/>
                      <a:pt x="663338" y="852665"/>
                      <a:pt x="682388" y="859809"/>
                    </a:cubicBezTo>
                    <a:cubicBezTo>
                      <a:pt x="699951" y="866395"/>
                      <a:pt x="719185" y="867525"/>
                      <a:pt x="736979" y="873456"/>
                    </a:cubicBezTo>
                    <a:cubicBezTo>
                      <a:pt x="871652" y="918347"/>
                      <a:pt x="738685" y="887445"/>
                      <a:pt x="873457" y="914400"/>
                    </a:cubicBezTo>
                    <a:cubicBezTo>
                      <a:pt x="891654" y="928048"/>
                      <a:pt x="907703" y="945171"/>
                      <a:pt x="928048" y="955343"/>
                    </a:cubicBezTo>
                    <a:cubicBezTo>
                      <a:pt x="944825" y="963731"/>
                      <a:pt x="964604" y="963838"/>
                      <a:pt x="982639" y="968991"/>
                    </a:cubicBezTo>
                    <a:cubicBezTo>
                      <a:pt x="1018582" y="979260"/>
                      <a:pt x="1045082" y="990080"/>
                      <a:pt x="1078173" y="1009934"/>
                    </a:cubicBezTo>
                    <a:cubicBezTo>
                      <a:pt x="1106303" y="1026812"/>
                      <a:pt x="1130718" y="1049854"/>
                      <a:pt x="1160060" y="1064525"/>
                    </a:cubicBezTo>
                    <a:cubicBezTo>
                      <a:pt x="1196454" y="1082722"/>
                      <a:pt x="1230640" y="1106248"/>
                      <a:pt x="1269242" y="1119116"/>
                    </a:cubicBezTo>
                    <a:cubicBezTo>
                      <a:pt x="1333426" y="1140511"/>
                      <a:pt x="1296828" y="1127421"/>
                      <a:pt x="1378424" y="1160059"/>
                    </a:cubicBezTo>
                    <a:cubicBezTo>
                      <a:pt x="1410693" y="1192329"/>
                      <a:pt x="1433104" y="1218601"/>
                      <a:pt x="1473958" y="1241946"/>
                    </a:cubicBezTo>
                    <a:cubicBezTo>
                      <a:pt x="1486448" y="1249083"/>
                      <a:pt x="1501474" y="1250430"/>
                      <a:pt x="1514901" y="1255594"/>
                    </a:cubicBezTo>
                    <a:cubicBezTo>
                      <a:pt x="1705784" y="1329011"/>
                      <a:pt x="1588858" y="1294555"/>
                      <a:pt x="1760561" y="1337480"/>
                    </a:cubicBezTo>
                    <a:lnTo>
                      <a:pt x="1760561" y="1337480"/>
                    </a:lnTo>
                    <a:cubicBezTo>
                      <a:pt x="1858702" y="1370195"/>
                      <a:pt x="1736171" y="1330513"/>
                      <a:pt x="1856095" y="1364776"/>
                    </a:cubicBezTo>
                    <a:cubicBezTo>
                      <a:pt x="1903436" y="1378302"/>
                      <a:pt x="1912366" y="1386478"/>
                      <a:pt x="1965277" y="1405719"/>
                    </a:cubicBezTo>
                    <a:cubicBezTo>
                      <a:pt x="1992317" y="1415552"/>
                      <a:pt x="2018614" y="1429446"/>
                      <a:pt x="2047164" y="1433015"/>
                    </a:cubicBezTo>
                    <a:lnTo>
                      <a:pt x="2265528" y="1460310"/>
                    </a:lnTo>
                    <a:cubicBezTo>
                      <a:pt x="2624673" y="1580028"/>
                      <a:pt x="2320071" y="1483481"/>
                      <a:pt x="3316406" y="1460310"/>
                    </a:cubicBezTo>
                    <a:cubicBezTo>
                      <a:pt x="3494337" y="1456172"/>
                      <a:pt x="3467561" y="1441416"/>
                      <a:pt x="3643952" y="1419367"/>
                    </a:cubicBezTo>
                    <a:cubicBezTo>
                      <a:pt x="3699151" y="1412467"/>
                      <a:pt x="3792168" y="1401488"/>
                      <a:pt x="3848669" y="1392071"/>
                    </a:cubicBezTo>
                    <a:cubicBezTo>
                      <a:pt x="3871550" y="1388257"/>
                      <a:pt x="3894085" y="1382572"/>
                      <a:pt x="3916907" y="1378423"/>
                    </a:cubicBezTo>
                    <a:cubicBezTo>
                      <a:pt x="3944133" y="1373473"/>
                      <a:pt x="3971498" y="1369325"/>
                      <a:pt x="3998794" y="1364776"/>
                    </a:cubicBezTo>
                    <a:cubicBezTo>
                      <a:pt x="4012442" y="1355677"/>
                      <a:pt x="4024661" y="1343941"/>
                      <a:pt x="4039737" y="1337480"/>
                    </a:cubicBezTo>
                    <a:cubicBezTo>
                      <a:pt x="4056977" y="1330091"/>
                      <a:pt x="4076765" y="1330418"/>
                      <a:pt x="4094328" y="1323832"/>
                    </a:cubicBezTo>
                    <a:cubicBezTo>
                      <a:pt x="4113377" y="1316689"/>
                      <a:pt x="4130219" y="1304551"/>
                      <a:pt x="4148919" y="1296537"/>
                    </a:cubicBezTo>
                    <a:cubicBezTo>
                      <a:pt x="4162142" y="1290870"/>
                      <a:pt x="4176996" y="1289323"/>
                      <a:pt x="4189863" y="1282889"/>
                    </a:cubicBezTo>
                    <a:cubicBezTo>
                      <a:pt x="4204534" y="1275554"/>
                      <a:pt x="4216135" y="1262929"/>
                      <a:pt x="4230806" y="1255594"/>
                    </a:cubicBezTo>
                    <a:cubicBezTo>
                      <a:pt x="4267609" y="1237192"/>
                      <a:pt x="4312680" y="1222096"/>
                      <a:pt x="4353636" y="1214650"/>
                    </a:cubicBezTo>
                    <a:cubicBezTo>
                      <a:pt x="4385285" y="1208896"/>
                      <a:pt x="4417325" y="1205552"/>
                      <a:pt x="4449170" y="1201003"/>
                    </a:cubicBezTo>
                    <a:cubicBezTo>
                      <a:pt x="4476466" y="1182806"/>
                      <a:pt x="4507860" y="1169609"/>
                      <a:pt x="4531057" y="1146412"/>
                    </a:cubicBezTo>
                    <a:cubicBezTo>
                      <a:pt x="4582172" y="1095295"/>
                      <a:pt x="4553690" y="1111572"/>
                      <a:pt x="4612943" y="1091820"/>
                    </a:cubicBezTo>
                    <a:cubicBezTo>
                      <a:pt x="4643125" y="1061638"/>
                      <a:pt x="4662181" y="1047934"/>
                      <a:pt x="4681182" y="1009934"/>
                    </a:cubicBezTo>
                    <a:cubicBezTo>
                      <a:pt x="4687616" y="997067"/>
                      <a:pt x="4687844" y="981567"/>
                      <a:pt x="4694830" y="968991"/>
                    </a:cubicBezTo>
                    <a:cubicBezTo>
                      <a:pt x="4710762" y="940314"/>
                      <a:pt x="4739047" y="918226"/>
                      <a:pt x="4749421" y="887104"/>
                    </a:cubicBezTo>
                    <a:cubicBezTo>
                      <a:pt x="4753970" y="873456"/>
                      <a:pt x="4759117" y="859993"/>
                      <a:pt x="4763069" y="846161"/>
                    </a:cubicBezTo>
                    <a:cubicBezTo>
                      <a:pt x="4768222" y="828126"/>
                      <a:pt x="4769327" y="808810"/>
                      <a:pt x="4776716" y="791570"/>
                    </a:cubicBezTo>
                    <a:cubicBezTo>
                      <a:pt x="4783177" y="776493"/>
                      <a:pt x="4797350" y="765615"/>
                      <a:pt x="4804012" y="750626"/>
                    </a:cubicBezTo>
                    <a:cubicBezTo>
                      <a:pt x="4868975" y="604458"/>
                      <a:pt x="4796830" y="720455"/>
                      <a:pt x="4858603" y="627797"/>
                    </a:cubicBezTo>
                    <a:cubicBezTo>
                      <a:pt x="4863152" y="609600"/>
                      <a:pt x="4872251" y="591963"/>
                      <a:pt x="4872251" y="573206"/>
                    </a:cubicBezTo>
                    <a:cubicBezTo>
                      <a:pt x="4872251" y="518071"/>
                      <a:pt x="4848245" y="460247"/>
                      <a:pt x="4831307" y="409432"/>
                    </a:cubicBezTo>
                    <a:cubicBezTo>
                      <a:pt x="4814783" y="359860"/>
                      <a:pt x="4817660" y="382874"/>
                      <a:pt x="4817660" y="34119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C00467F-33C7-4A6B-9E4B-D006092827C1}"/>
                  </a:ext>
                </a:extLst>
              </p:cNvPr>
              <p:cNvSpPr/>
              <p:nvPr/>
            </p:nvSpPr>
            <p:spPr>
              <a:xfrm>
                <a:off x="6741994" y="3780430"/>
                <a:ext cx="668740" cy="286603"/>
              </a:xfrm>
              <a:custGeom>
                <a:avLst/>
                <a:gdLst>
                  <a:gd name="connsiteX0" fmla="*/ 0 w 668740"/>
                  <a:gd name="connsiteY0" fmla="*/ 286603 h 286603"/>
                  <a:gd name="connsiteX1" fmla="*/ 136478 w 668740"/>
                  <a:gd name="connsiteY1" fmla="*/ 245660 h 286603"/>
                  <a:gd name="connsiteX2" fmla="*/ 218364 w 668740"/>
                  <a:gd name="connsiteY2" fmla="*/ 218364 h 286603"/>
                  <a:gd name="connsiteX3" fmla="*/ 382137 w 668740"/>
                  <a:gd name="connsiteY3" fmla="*/ 177421 h 286603"/>
                  <a:gd name="connsiteX4" fmla="*/ 423081 w 668740"/>
                  <a:gd name="connsiteY4" fmla="*/ 150125 h 286603"/>
                  <a:gd name="connsiteX5" fmla="*/ 491319 w 668740"/>
                  <a:gd name="connsiteY5" fmla="*/ 81886 h 286603"/>
                  <a:gd name="connsiteX6" fmla="*/ 518615 w 668740"/>
                  <a:gd name="connsiteY6" fmla="*/ 40943 h 286603"/>
                  <a:gd name="connsiteX7" fmla="*/ 559558 w 668740"/>
                  <a:gd name="connsiteY7" fmla="*/ 27295 h 286603"/>
                  <a:gd name="connsiteX8" fmla="*/ 668740 w 668740"/>
                  <a:gd name="connsiteY8" fmla="*/ 0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8740" h="286603">
                    <a:moveTo>
                      <a:pt x="0" y="286603"/>
                    </a:moveTo>
                    <a:cubicBezTo>
                      <a:pt x="145461" y="228418"/>
                      <a:pt x="-8510" y="285202"/>
                      <a:pt x="136478" y="245660"/>
                    </a:cubicBezTo>
                    <a:cubicBezTo>
                      <a:pt x="164236" y="238090"/>
                      <a:pt x="189984" y="223094"/>
                      <a:pt x="218364" y="218364"/>
                    </a:cubicBezTo>
                    <a:cubicBezTo>
                      <a:pt x="259293" y="211542"/>
                      <a:pt x="346092" y="201451"/>
                      <a:pt x="382137" y="177421"/>
                    </a:cubicBezTo>
                    <a:lnTo>
                      <a:pt x="423081" y="150125"/>
                    </a:lnTo>
                    <a:cubicBezTo>
                      <a:pt x="495865" y="40948"/>
                      <a:pt x="400338" y="172867"/>
                      <a:pt x="491319" y="81886"/>
                    </a:cubicBezTo>
                    <a:cubicBezTo>
                      <a:pt x="502917" y="70288"/>
                      <a:pt x="505807" y="51190"/>
                      <a:pt x="518615" y="40943"/>
                    </a:cubicBezTo>
                    <a:cubicBezTo>
                      <a:pt x="529849" y="31956"/>
                      <a:pt x="545515" y="30416"/>
                      <a:pt x="559558" y="27295"/>
                    </a:cubicBezTo>
                    <a:cubicBezTo>
                      <a:pt x="669863" y="2783"/>
                      <a:pt x="609936" y="29403"/>
                      <a:pt x="66874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DBB8BE4-C64D-48DD-8C4C-2D3A4E6BFD6A}"/>
                  </a:ext>
                </a:extLst>
              </p:cNvPr>
              <p:cNvSpPr/>
              <p:nvPr/>
            </p:nvSpPr>
            <p:spPr>
              <a:xfrm>
                <a:off x="10631606" y="3903260"/>
                <a:ext cx="545910" cy="423132"/>
              </a:xfrm>
              <a:custGeom>
                <a:avLst/>
                <a:gdLst>
                  <a:gd name="connsiteX0" fmla="*/ 0 w 545910"/>
                  <a:gd name="connsiteY0" fmla="*/ 0 h 423132"/>
                  <a:gd name="connsiteX1" fmla="*/ 54591 w 545910"/>
                  <a:gd name="connsiteY1" fmla="*/ 109182 h 423132"/>
                  <a:gd name="connsiteX2" fmla="*/ 95534 w 545910"/>
                  <a:gd name="connsiteY2" fmla="*/ 136477 h 423132"/>
                  <a:gd name="connsiteX3" fmla="*/ 163773 w 545910"/>
                  <a:gd name="connsiteY3" fmla="*/ 218364 h 423132"/>
                  <a:gd name="connsiteX4" fmla="*/ 245660 w 545910"/>
                  <a:gd name="connsiteY4" fmla="*/ 272955 h 423132"/>
                  <a:gd name="connsiteX5" fmla="*/ 286603 w 545910"/>
                  <a:gd name="connsiteY5" fmla="*/ 313898 h 423132"/>
                  <a:gd name="connsiteX6" fmla="*/ 327546 w 545910"/>
                  <a:gd name="connsiteY6" fmla="*/ 327546 h 423132"/>
                  <a:gd name="connsiteX7" fmla="*/ 368490 w 545910"/>
                  <a:gd name="connsiteY7" fmla="*/ 354841 h 423132"/>
                  <a:gd name="connsiteX8" fmla="*/ 450376 w 545910"/>
                  <a:gd name="connsiteY8" fmla="*/ 382137 h 423132"/>
                  <a:gd name="connsiteX9" fmla="*/ 491319 w 545910"/>
                  <a:gd name="connsiteY9" fmla="*/ 395785 h 423132"/>
                  <a:gd name="connsiteX10" fmla="*/ 545910 w 545910"/>
                  <a:gd name="connsiteY10" fmla="*/ 423080 h 42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5910" h="423132">
                    <a:moveTo>
                      <a:pt x="0" y="0"/>
                    </a:moveTo>
                    <a:cubicBezTo>
                      <a:pt x="13033" y="32584"/>
                      <a:pt x="27333" y="81924"/>
                      <a:pt x="54591" y="109182"/>
                    </a:cubicBezTo>
                    <a:cubicBezTo>
                      <a:pt x="66189" y="120780"/>
                      <a:pt x="81886" y="127379"/>
                      <a:pt x="95534" y="136477"/>
                    </a:cubicBezTo>
                    <a:cubicBezTo>
                      <a:pt x="119797" y="172871"/>
                      <a:pt x="127398" y="190073"/>
                      <a:pt x="163773" y="218364"/>
                    </a:cubicBezTo>
                    <a:cubicBezTo>
                      <a:pt x="189668" y="238504"/>
                      <a:pt x="222463" y="249758"/>
                      <a:pt x="245660" y="272955"/>
                    </a:cubicBezTo>
                    <a:cubicBezTo>
                      <a:pt x="259308" y="286603"/>
                      <a:pt x="270544" y="303192"/>
                      <a:pt x="286603" y="313898"/>
                    </a:cubicBezTo>
                    <a:cubicBezTo>
                      <a:pt x="298573" y="321878"/>
                      <a:pt x="314679" y="321112"/>
                      <a:pt x="327546" y="327546"/>
                    </a:cubicBezTo>
                    <a:cubicBezTo>
                      <a:pt x="342217" y="334881"/>
                      <a:pt x="353501" y="348179"/>
                      <a:pt x="368490" y="354841"/>
                    </a:cubicBezTo>
                    <a:cubicBezTo>
                      <a:pt x="394782" y="366526"/>
                      <a:pt x="423081" y="373038"/>
                      <a:pt x="450376" y="382137"/>
                    </a:cubicBezTo>
                    <a:cubicBezTo>
                      <a:pt x="464024" y="386686"/>
                      <a:pt x="479349" y="387805"/>
                      <a:pt x="491319" y="395785"/>
                    </a:cubicBezTo>
                    <a:cubicBezTo>
                      <a:pt x="536048" y="425603"/>
                      <a:pt x="515860" y="423080"/>
                      <a:pt x="545910" y="42308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A865EAE-2E95-4831-8F09-5A403BFD2D73}"/>
                  </a:ext>
                </a:extLst>
              </p:cNvPr>
              <p:cNvSpPr/>
              <p:nvPr/>
            </p:nvSpPr>
            <p:spPr>
              <a:xfrm>
                <a:off x="8202304" y="3302758"/>
                <a:ext cx="1160060" cy="204717"/>
              </a:xfrm>
              <a:custGeom>
                <a:avLst/>
                <a:gdLst>
                  <a:gd name="connsiteX0" fmla="*/ 0 w 1160060"/>
                  <a:gd name="connsiteY0" fmla="*/ 68239 h 204717"/>
                  <a:gd name="connsiteX1" fmla="*/ 300251 w 1160060"/>
                  <a:gd name="connsiteY1" fmla="*/ 81887 h 204717"/>
                  <a:gd name="connsiteX2" fmla="*/ 436729 w 1160060"/>
                  <a:gd name="connsiteY2" fmla="*/ 122830 h 204717"/>
                  <a:gd name="connsiteX3" fmla="*/ 477672 w 1160060"/>
                  <a:gd name="connsiteY3" fmla="*/ 150126 h 204717"/>
                  <a:gd name="connsiteX4" fmla="*/ 586854 w 1160060"/>
                  <a:gd name="connsiteY4" fmla="*/ 177421 h 204717"/>
                  <a:gd name="connsiteX5" fmla="*/ 723332 w 1160060"/>
                  <a:gd name="connsiteY5" fmla="*/ 204717 h 204717"/>
                  <a:gd name="connsiteX6" fmla="*/ 873457 w 1160060"/>
                  <a:gd name="connsiteY6" fmla="*/ 191069 h 204717"/>
                  <a:gd name="connsiteX7" fmla="*/ 955344 w 1160060"/>
                  <a:gd name="connsiteY7" fmla="*/ 163773 h 204717"/>
                  <a:gd name="connsiteX8" fmla="*/ 996287 w 1160060"/>
                  <a:gd name="connsiteY8" fmla="*/ 150126 h 204717"/>
                  <a:gd name="connsiteX9" fmla="*/ 1078174 w 1160060"/>
                  <a:gd name="connsiteY9" fmla="*/ 95535 h 204717"/>
                  <a:gd name="connsiteX10" fmla="*/ 1105469 w 1160060"/>
                  <a:gd name="connsiteY10" fmla="*/ 54591 h 204717"/>
                  <a:gd name="connsiteX11" fmla="*/ 1146412 w 1160060"/>
                  <a:gd name="connsiteY11" fmla="*/ 13648 h 204717"/>
                  <a:gd name="connsiteX12" fmla="*/ 1160060 w 1160060"/>
                  <a:gd name="connsiteY12" fmla="*/ 0 h 2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60060" h="204717">
                    <a:moveTo>
                      <a:pt x="0" y="68239"/>
                    </a:moveTo>
                    <a:cubicBezTo>
                      <a:pt x="100084" y="72788"/>
                      <a:pt x="200359" y="74203"/>
                      <a:pt x="300251" y="81887"/>
                    </a:cubicBezTo>
                    <a:cubicBezTo>
                      <a:pt x="321810" y="83545"/>
                      <a:pt x="430533" y="118699"/>
                      <a:pt x="436729" y="122830"/>
                    </a:cubicBezTo>
                    <a:cubicBezTo>
                      <a:pt x="450377" y="131929"/>
                      <a:pt x="463001" y="142791"/>
                      <a:pt x="477672" y="150126"/>
                    </a:cubicBezTo>
                    <a:cubicBezTo>
                      <a:pt x="508864" y="165722"/>
                      <a:pt x="555716" y="169636"/>
                      <a:pt x="586854" y="177421"/>
                    </a:cubicBezTo>
                    <a:cubicBezTo>
                      <a:pt x="713896" y="209182"/>
                      <a:pt x="489271" y="171279"/>
                      <a:pt x="723332" y="204717"/>
                    </a:cubicBezTo>
                    <a:cubicBezTo>
                      <a:pt x="773374" y="200168"/>
                      <a:pt x="823974" y="199802"/>
                      <a:pt x="873457" y="191069"/>
                    </a:cubicBezTo>
                    <a:cubicBezTo>
                      <a:pt x="901791" y="186069"/>
                      <a:pt x="928048" y="172871"/>
                      <a:pt x="955344" y="163773"/>
                    </a:cubicBezTo>
                    <a:lnTo>
                      <a:pt x="996287" y="150126"/>
                    </a:lnTo>
                    <a:cubicBezTo>
                      <a:pt x="1023583" y="131929"/>
                      <a:pt x="1059977" y="122831"/>
                      <a:pt x="1078174" y="95535"/>
                    </a:cubicBezTo>
                    <a:cubicBezTo>
                      <a:pt x="1087272" y="81887"/>
                      <a:pt x="1094968" y="67192"/>
                      <a:pt x="1105469" y="54591"/>
                    </a:cubicBezTo>
                    <a:cubicBezTo>
                      <a:pt x="1117825" y="39764"/>
                      <a:pt x="1132764" y="27296"/>
                      <a:pt x="1146412" y="13648"/>
                    </a:cubicBezTo>
                    <a:lnTo>
                      <a:pt x="1160060" y="0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CC7C8E7-15A3-459E-89EC-56CBFFE3BD01}"/>
                </a:ext>
              </a:extLst>
            </p:cNvPr>
            <p:cNvCxnSpPr>
              <a:cxnSpLocks/>
            </p:cNvCxnSpPr>
            <p:nvPr/>
          </p:nvCxnSpPr>
          <p:spPr>
            <a:xfrm>
              <a:off x="5022376" y="3310720"/>
              <a:ext cx="7001302" cy="89108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FEDCC-E6B9-477E-9314-3C70BBBD34C8}"/>
              </a:ext>
            </a:extLst>
          </p:cNvPr>
          <p:cNvGrpSpPr/>
          <p:nvPr/>
        </p:nvGrpSpPr>
        <p:grpSpPr>
          <a:xfrm>
            <a:off x="7089761" y="2212908"/>
            <a:ext cx="4821722" cy="2901193"/>
            <a:chOff x="5851378" y="2060681"/>
            <a:chExt cx="5998391" cy="3825654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46026348-FD5C-4784-93B8-4F791824A6EB}"/>
                </a:ext>
              </a:extLst>
            </p:cNvPr>
            <p:cNvSpPr/>
            <p:nvPr/>
          </p:nvSpPr>
          <p:spPr>
            <a:xfrm rot="11057561" flipH="1">
              <a:off x="5851378" y="3301482"/>
              <a:ext cx="5998391" cy="1266164"/>
            </a:xfrm>
            <a:prstGeom prst="parallelogram">
              <a:avLst>
                <a:gd name="adj" fmla="val 594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D2EE11-3C43-4623-A746-6A944D78179F}"/>
                </a:ext>
              </a:extLst>
            </p:cNvPr>
            <p:cNvSpPr/>
            <p:nvPr/>
          </p:nvSpPr>
          <p:spPr>
            <a:xfrm>
              <a:off x="5895833" y="2060681"/>
              <a:ext cx="5909480" cy="1517307"/>
            </a:xfrm>
            <a:custGeom>
              <a:avLst/>
              <a:gdLst>
                <a:gd name="connsiteX0" fmla="*/ 0 w 5909480"/>
                <a:gd name="connsiteY0" fmla="*/ 1080579 h 1517307"/>
                <a:gd name="connsiteX1" fmla="*/ 68239 w 5909480"/>
                <a:gd name="connsiteY1" fmla="*/ 1053283 h 1517307"/>
                <a:gd name="connsiteX2" fmla="*/ 109182 w 5909480"/>
                <a:gd name="connsiteY2" fmla="*/ 1025988 h 1517307"/>
                <a:gd name="connsiteX3" fmla="*/ 191068 w 5909480"/>
                <a:gd name="connsiteY3" fmla="*/ 998692 h 1517307"/>
                <a:gd name="connsiteX4" fmla="*/ 272955 w 5909480"/>
                <a:gd name="connsiteY4" fmla="*/ 957749 h 1517307"/>
                <a:gd name="connsiteX5" fmla="*/ 354842 w 5909480"/>
                <a:gd name="connsiteY5" fmla="*/ 916806 h 1517307"/>
                <a:gd name="connsiteX6" fmla="*/ 436728 w 5909480"/>
                <a:gd name="connsiteY6" fmla="*/ 875862 h 1517307"/>
                <a:gd name="connsiteX7" fmla="*/ 559558 w 5909480"/>
                <a:gd name="connsiteY7" fmla="*/ 821271 h 1517307"/>
                <a:gd name="connsiteX8" fmla="*/ 600501 w 5909480"/>
                <a:gd name="connsiteY8" fmla="*/ 807624 h 1517307"/>
                <a:gd name="connsiteX9" fmla="*/ 641445 w 5909480"/>
                <a:gd name="connsiteY9" fmla="*/ 793976 h 1517307"/>
                <a:gd name="connsiteX10" fmla="*/ 805218 w 5909480"/>
                <a:gd name="connsiteY10" fmla="*/ 766680 h 1517307"/>
                <a:gd name="connsiteX11" fmla="*/ 887104 w 5909480"/>
                <a:gd name="connsiteY11" fmla="*/ 739385 h 1517307"/>
                <a:gd name="connsiteX12" fmla="*/ 1009934 w 5909480"/>
                <a:gd name="connsiteY12" fmla="*/ 684794 h 1517307"/>
                <a:gd name="connsiteX13" fmla="*/ 1050877 w 5909480"/>
                <a:gd name="connsiteY13" fmla="*/ 671146 h 1517307"/>
                <a:gd name="connsiteX14" fmla="*/ 1091821 w 5909480"/>
                <a:gd name="connsiteY14" fmla="*/ 657498 h 1517307"/>
                <a:gd name="connsiteX15" fmla="*/ 1173707 w 5909480"/>
                <a:gd name="connsiteY15" fmla="*/ 616555 h 1517307"/>
                <a:gd name="connsiteX16" fmla="*/ 1228298 w 5909480"/>
                <a:gd name="connsiteY16" fmla="*/ 589259 h 1517307"/>
                <a:gd name="connsiteX17" fmla="*/ 1282889 w 5909480"/>
                <a:gd name="connsiteY17" fmla="*/ 575612 h 1517307"/>
                <a:gd name="connsiteX18" fmla="*/ 1446663 w 5909480"/>
                <a:gd name="connsiteY18" fmla="*/ 534668 h 1517307"/>
                <a:gd name="connsiteX19" fmla="*/ 1528549 w 5909480"/>
                <a:gd name="connsiteY19" fmla="*/ 480077 h 1517307"/>
                <a:gd name="connsiteX20" fmla="*/ 1569492 w 5909480"/>
                <a:gd name="connsiteY20" fmla="*/ 452782 h 1517307"/>
                <a:gd name="connsiteX21" fmla="*/ 1610436 w 5909480"/>
                <a:gd name="connsiteY21" fmla="*/ 411839 h 1517307"/>
                <a:gd name="connsiteX22" fmla="*/ 1651379 w 5909480"/>
                <a:gd name="connsiteY22" fmla="*/ 398191 h 1517307"/>
                <a:gd name="connsiteX23" fmla="*/ 1692322 w 5909480"/>
                <a:gd name="connsiteY23" fmla="*/ 370895 h 1517307"/>
                <a:gd name="connsiteX24" fmla="*/ 1760561 w 5909480"/>
                <a:gd name="connsiteY24" fmla="*/ 316304 h 1517307"/>
                <a:gd name="connsiteX25" fmla="*/ 1897039 w 5909480"/>
                <a:gd name="connsiteY25" fmla="*/ 248065 h 1517307"/>
                <a:gd name="connsiteX26" fmla="*/ 1978925 w 5909480"/>
                <a:gd name="connsiteY26" fmla="*/ 193474 h 1517307"/>
                <a:gd name="connsiteX27" fmla="*/ 2019868 w 5909480"/>
                <a:gd name="connsiteY27" fmla="*/ 166179 h 1517307"/>
                <a:gd name="connsiteX28" fmla="*/ 2060812 w 5909480"/>
                <a:gd name="connsiteY28" fmla="*/ 152531 h 1517307"/>
                <a:gd name="connsiteX29" fmla="*/ 2101755 w 5909480"/>
                <a:gd name="connsiteY29" fmla="*/ 125236 h 1517307"/>
                <a:gd name="connsiteX30" fmla="*/ 2183642 w 5909480"/>
                <a:gd name="connsiteY30" fmla="*/ 111588 h 1517307"/>
                <a:gd name="connsiteX31" fmla="*/ 2238233 w 5909480"/>
                <a:gd name="connsiteY31" fmla="*/ 97940 h 1517307"/>
                <a:gd name="connsiteX32" fmla="*/ 2524836 w 5909480"/>
                <a:gd name="connsiteY32" fmla="*/ 70644 h 1517307"/>
                <a:gd name="connsiteX33" fmla="*/ 3193576 w 5909480"/>
                <a:gd name="connsiteY33" fmla="*/ 29701 h 1517307"/>
                <a:gd name="connsiteX34" fmla="*/ 3616657 w 5909480"/>
                <a:gd name="connsiteY34" fmla="*/ 29701 h 1517307"/>
                <a:gd name="connsiteX35" fmla="*/ 3657600 w 5909480"/>
                <a:gd name="connsiteY35" fmla="*/ 43349 h 1517307"/>
                <a:gd name="connsiteX36" fmla="*/ 3725839 w 5909480"/>
                <a:gd name="connsiteY36" fmla="*/ 56997 h 1517307"/>
                <a:gd name="connsiteX37" fmla="*/ 3903260 w 5909480"/>
                <a:gd name="connsiteY37" fmla="*/ 84292 h 1517307"/>
                <a:gd name="connsiteX38" fmla="*/ 3998794 w 5909480"/>
                <a:gd name="connsiteY38" fmla="*/ 138883 h 1517307"/>
                <a:gd name="connsiteX39" fmla="*/ 4039737 w 5909480"/>
                <a:gd name="connsiteY39" fmla="*/ 152531 h 1517307"/>
                <a:gd name="connsiteX40" fmla="*/ 4135271 w 5909480"/>
                <a:gd name="connsiteY40" fmla="*/ 193474 h 1517307"/>
                <a:gd name="connsiteX41" fmla="*/ 4217158 w 5909480"/>
                <a:gd name="connsiteY41" fmla="*/ 234418 h 1517307"/>
                <a:gd name="connsiteX42" fmla="*/ 4312692 w 5909480"/>
                <a:gd name="connsiteY42" fmla="*/ 302656 h 1517307"/>
                <a:gd name="connsiteX43" fmla="*/ 4353636 w 5909480"/>
                <a:gd name="connsiteY43" fmla="*/ 316304 h 1517307"/>
                <a:gd name="connsiteX44" fmla="*/ 4476466 w 5909480"/>
                <a:gd name="connsiteY44" fmla="*/ 398191 h 1517307"/>
                <a:gd name="connsiteX45" fmla="*/ 4517409 w 5909480"/>
                <a:gd name="connsiteY45" fmla="*/ 425486 h 1517307"/>
                <a:gd name="connsiteX46" fmla="*/ 4599295 w 5909480"/>
                <a:gd name="connsiteY46" fmla="*/ 466430 h 1517307"/>
                <a:gd name="connsiteX47" fmla="*/ 4626591 w 5909480"/>
                <a:gd name="connsiteY47" fmla="*/ 507373 h 1517307"/>
                <a:gd name="connsiteX48" fmla="*/ 4708477 w 5909480"/>
                <a:gd name="connsiteY48" fmla="*/ 548316 h 1517307"/>
                <a:gd name="connsiteX49" fmla="*/ 4790364 w 5909480"/>
                <a:gd name="connsiteY49" fmla="*/ 630203 h 1517307"/>
                <a:gd name="connsiteX50" fmla="*/ 4817660 w 5909480"/>
                <a:gd name="connsiteY50" fmla="*/ 671146 h 1517307"/>
                <a:gd name="connsiteX51" fmla="*/ 4899546 w 5909480"/>
                <a:gd name="connsiteY51" fmla="*/ 739385 h 1517307"/>
                <a:gd name="connsiteX52" fmla="*/ 4967785 w 5909480"/>
                <a:gd name="connsiteY52" fmla="*/ 793976 h 1517307"/>
                <a:gd name="connsiteX53" fmla="*/ 4995080 w 5909480"/>
                <a:gd name="connsiteY53" fmla="*/ 834919 h 1517307"/>
                <a:gd name="connsiteX54" fmla="*/ 5036024 w 5909480"/>
                <a:gd name="connsiteY54" fmla="*/ 862215 h 1517307"/>
                <a:gd name="connsiteX55" fmla="*/ 5104263 w 5909480"/>
                <a:gd name="connsiteY55" fmla="*/ 930453 h 1517307"/>
                <a:gd name="connsiteX56" fmla="*/ 5186149 w 5909480"/>
                <a:gd name="connsiteY56" fmla="*/ 998692 h 1517307"/>
                <a:gd name="connsiteX57" fmla="*/ 5240740 w 5909480"/>
                <a:gd name="connsiteY57" fmla="*/ 1025988 h 1517307"/>
                <a:gd name="connsiteX58" fmla="*/ 5322627 w 5909480"/>
                <a:gd name="connsiteY58" fmla="*/ 1080579 h 1517307"/>
                <a:gd name="connsiteX59" fmla="*/ 5363570 w 5909480"/>
                <a:gd name="connsiteY59" fmla="*/ 1094227 h 1517307"/>
                <a:gd name="connsiteX60" fmla="*/ 5445457 w 5909480"/>
                <a:gd name="connsiteY60" fmla="*/ 1148818 h 1517307"/>
                <a:gd name="connsiteX61" fmla="*/ 5486400 w 5909480"/>
                <a:gd name="connsiteY61" fmla="*/ 1176113 h 1517307"/>
                <a:gd name="connsiteX62" fmla="*/ 5527343 w 5909480"/>
                <a:gd name="connsiteY62" fmla="*/ 1203409 h 1517307"/>
                <a:gd name="connsiteX63" fmla="*/ 5568286 w 5909480"/>
                <a:gd name="connsiteY63" fmla="*/ 1217056 h 1517307"/>
                <a:gd name="connsiteX64" fmla="*/ 5650173 w 5909480"/>
                <a:gd name="connsiteY64" fmla="*/ 1271647 h 1517307"/>
                <a:gd name="connsiteX65" fmla="*/ 5745707 w 5909480"/>
                <a:gd name="connsiteY65" fmla="*/ 1353534 h 1517307"/>
                <a:gd name="connsiteX66" fmla="*/ 5786651 w 5909480"/>
                <a:gd name="connsiteY66" fmla="*/ 1380830 h 1517307"/>
                <a:gd name="connsiteX67" fmla="*/ 5813946 w 5909480"/>
                <a:gd name="connsiteY67" fmla="*/ 1421773 h 1517307"/>
                <a:gd name="connsiteX68" fmla="*/ 5895833 w 5909480"/>
                <a:gd name="connsiteY68" fmla="*/ 1476364 h 1517307"/>
                <a:gd name="connsiteX69" fmla="*/ 5909480 w 5909480"/>
                <a:gd name="connsiteY69" fmla="*/ 1517307 h 15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909480" h="1517307">
                  <a:moveTo>
                    <a:pt x="0" y="1080579"/>
                  </a:moveTo>
                  <a:cubicBezTo>
                    <a:pt x="22746" y="1071480"/>
                    <a:pt x="46327" y="1064239"/>
                    <a:pt x="68239" y="1053283"/>
                  </a:cubicBezTo>
                  <a:cubicBezTo>
                    <a:pt x="82910" y="1045948"/>
                    <a:pt x="94193" y="1032650"/>
                    <a:pt x="109182" y="1025988"/>
                  </a:cubicBezTo>
                  <a:cubicBezTo>
                    <a:pt x="135474" y="1014303"/>
                    <a:pt x="167128" y="1014651"/>
                    <a:pt x="191068" y="998692"/>
                  </a:cubicBezTo>
                  <a:cubicBezTo>
                    <a:pt x="308423" y="920458"/>
                    <a:pt x="159933" y="1014261"/>
                    <a:pt x="272955" y="957749"/>
                  </a:cubicBezTo>
                  <a:cubicBezTo>
                    <a:pt x="378770" y="904840"/>
                    <a:pt x="251938" y="951105"/>
                    <a:pt x="354842" y="916806"/>
                  </a:cubicBezTo>
                  <a:cubicBezTo>
                    <a:pt x="472170" y="838586"/>
                    <a:pt x="323729" y="932362"/>
                    <a:pt x="436728" y="875862"/>
                  </a:cubicBezTo>
                  <a:cubicBezTo>
                    <a:pt x="566488" y="810982"/>
                    <a:pt x="348307" y="891687"/>
                    <a:pt x="559558" y="821271"/>
                  </a:cubicBezTo>
                  <a:lnTo>
                    <a:pt x="600501" y="807624"/>
                  </a:lnTo>
                  <a:cubicBezTo>
                    <a:pt x="614149" y="803075"/>
                    <a:pt x="627170" y="795760"/>
                    <a:pt x="641445" y="793976"/>
                  </a:cubicBezTo>
                  <a:cubicBezTo>
                    <a:pt x="718866" y="784298"/>
                    <a:pt x="740806" y="786003"/>
                    <a:pt x="805218" y="766680"/>
                  </a:cubicBezTo>
                  <a:cubicBezTo>
                    <a:pt x="832776" y="758413"/>
                    <a:pt x="863164" y="755345"/>
                    <a:pt x="887104" y="739385"/>
                  </a:cubicBezTo>
                  <a:cubicBezTo>
                    <a:pt x="951988" y="696129"/>
                    <a:pt x="912486" y="717277"/>
                    <a:pt x="1009934" y="684794"/>
                  </a:cubicBezTo>
                  <a:lnTo>
                    <a:pt x="1050877" y="671146"/>
                  </a:lnTo>
                  <a:cubicBezTo>
                    <a:pt x="1064525" y="666597"/>
                    <a:pt x="1079851" y="665478"/>
                    <a:pt x="1091821" y="657498"/>
                  </a:cubicBezTo>
                  <a:cubicBezTo>
                    <a:pt x="1170505" y="605042"/>
                    <a:pt x="1094600" y="650459"/>
                    <a:pt x="1173707" y="616555"/>
                  </a:cubicBezTo>
                  <a:cubicBezTo>
                    <a:pt x="1192407" y="608541"/>
                    <a:pt x="1209248" y="596403"/>
                    <a:pt x="1228298" y="589259"/>
                  </a:cubicBezTo>
                  <a:cubicBezTo>
                    <a:pt x="1245861" y="582673"/>
                    <a:pt x="1264923" y="581002"/>
                    <a:pt x="1282889" y="575612"/>
                  </a:cubicBezTo>
                  <a:cubicBezTo>
                    <a:pt x="1418070" y="535058"/>
                    <a:pt x="1310388" y="557381"/>
                    <a:pt x="1446663" y="534668"/>
                  </a:cubicBezTo>
                  <a:lnTo>
                    <a:pt x="1528549" y="480077"/>
                  </a:lnTo>
                  <a:cubicBezTo>
                    <a:pt x="1542197" y="470979"/>
                    <a:pt x="1557894" y="464380"/>
                    <a:pt x="1569492" y="452782"/>
                  </a:cubicBezTo>
                  <a:cubicBezTo>
                    <a:pt x="1583140" y="439134"/>
                    <a:pt x="1594377" y="422545"/>
                    <a:pt x="1610436" y="411839"/>
                  </a:cubicBezTo>
                  <a:cubicBezTo>
                    <a:pt x="1622406" y="403859"/>
                    <a:pt x="1638512" y="404625"/>
                    <a:pt x="1651379" y="398191"/>
                  </a:cubicBezTo>
                  <a:cubicBezTo>
                    <a:pt x="1666050" y="390855"/>
                    <a:pt x="1678674" y="379994"/>
                    <a:pt x="1692322" y="370895"/>
                  </a:cubicBezTo>
                  <a:cubicBezTo>
                    <a:pt x="1742757" y="295245"/>
                    <a:pt x="1690762" y="355081"/>
                    <a:pt x="1760561" y="316304"/>
                  </a:cubicBezTo>
                  <a:cubicBezTo>
                    <a:pt x="1893506" y="242446"/>
                    <a:pt x="1790352" y="274737"/>
                    <a:pt x="1897039" y="248065"/>
                  </a:cubicBezTo>
                  <a:lnTo>
                    <a:pt x="1978925" y="193474"/>
                  </a:lnTo>
                  <a:cubicBezTo>
                    <a:pt x="1992573" y="184376"/>
                    <a:pt x="2004307" y="171366"/>
                    <a:pt x="2019868" y="166179"/>
                  </a:cubicBezTo>
                  <a:cubicBezTo>
                    <a:pt x="2033516" y="161630"/>
                    <a:pt x="2047945" y="158965"/>
                    <a:pt x="2060812" y="152531"/>
                  </a:cubicBezTo>
                  <a:cubicBezTo>
                    <a:pt x="2075483" y="145196"/>
                    <a:pt x="2086194" y="130423"/>
                    <a:pt x="2101755" y="125236"/>
                  </a:cubicBezTo>
                  <a:cubicBezTo>
                    <a:pt x="2128007" y="116485"/>
                    <a:pt x="2156507" y="117015"/>
                    <a:pt x="2183642" y="111588"/>
                  </a:cubicBezTo>
                  <a:cubicBezTo>
                    <a:pt x="2202035" y="107909"/>
                    <a:pt x="2219731" y="101024"/>
                    <a:pt x="2238233" y="97940"/>
                  </a:cubicBezTo>
                  <a:cubicBezTo>
                    <a:pt x="2319638" y="84372"/>
                    <a:pt x="2450952" y="75077"/>
                    <a:pt x="2524836" y="70644"/>
                  </a:cubicBezTo>
                  <a:cubicBezTo>
                    <a:pt x="3227124" y="28507"/>
                    <a:pt x="2815469" y="61210"/>
                    <a:pt x="3193576" y="29701"/>
                  </a:cubicBezTo>
                  <a:cubicBezTo>
                    <a:pt x="3352199" y="-23174"/>
                    <a:pt x="3248847" y="5971"/>
                    <a:pt x="3616657" y="29701"/>
                  </a:cubicBezTo>
                  <a:cubicBezTo>
                    <a:pt x="3631013" y="30627"/>
                    <a:pt x="3643644" y="39860"/>
                    <a:pt x="3657600" y="43349"/>
                  </a:cubicBezTo>
                  <a:cubicBezTo>
                    <a:pt x="3680104" y="48975"/>
                    <a:pt x="3703016" y="52847"/>
                    <a:pt x="3725839" y="56997"/>
                  </a:cubicBezTo>
                  <a:cubicBezTo>
                    <a:pt x="3795251" y="69617"/>
                    <a:pt x="3831719" y="74072"/>
                    <a:pt x="3903260" y="84292"/>
                  </a:cubicBezTo>
                  <a:cubicBezTo>
                    <a:pt x="3944381" y="111707"/>
                    <a:pt x="3950307" y="118103"/>
                    <a:pt x="3998794" y="138883"/>
                  </a:cubicBezTo>
                  <a:cubicBezTo>
                    <a:pt x="4012017" y="144550"/>
                    <a:pt x="4026870" y="146097"/>
                    <a:pt x="4039737" y="152531"/>
                  </a:cubicBezTo>
                  <a:cubicBezTo>
                    <a:pt x="4133983" y="199655"/>
                    <a:pt x="4021659" y="165073"/>
                    <a:pt x="4135271" y="193474"/>
                  </a:cubicBezTo>
                  <a:cubicBezTo>
                    <a:pt x="4252608" y="271698"/>
                    <a:pt x="4104153" y="177915"/>
                    <a:pt x="4217158" y="234418"/>
                  </a:cubicBezTo>
                  <a:cubicBezTo>
                    <a:pt x="4259409" y="255543"/>
                    <a:pt x="4269412" y="277925"/>
                    <a:pt x="4312692" y="302656"/>
                  </a:cubicBezTo>
                  <a:cubicBezTo>
                    <a:pt x="4325183" y="309794"/>
                    <a:pt x="4339988" y="311755"/>
                    <a:pt x="4353636" y="316304"/>
                  </a:cubicBezTo>
                  <a:lnTo>
                    <a:pt x="4476466" y="398191"/>
                  </a:lnTo>
                  <a:cubicBezTo>
                    <a:pt x="4490114" y="407289"/>
                    <a:pt x="4501848" y="420299"/>
                    <a:pt x="4517409" y="425486"/>
                  </a:cubicBezTo>
                  <a:cubicBezTo>
                    <a:pt x="4573913" y="444321"/>
                    <a:pt x="4546382" y="431154"/>
                    <a:pt x="4599295" y="466430"/>
                  </a:cubicBezTo>
                  <a:cubicBezTo>
                    <a:pt x="4608394" y="480078"/>
                    <a:pt x="4613783" y="497126"/>
                    <a:pt x="4626591" y="507373"/>
                  </a:cubicBezTo>
                  <a:cubicBezTo>
                    <a:pt x="4737590" y="596172"/>
                    <a:pt x="4593430" y="433270"/>
                    <a:pt x="4708477" y="548316"/>
                  </a:cubicBezTo>
                  <a:cubicBezTo>
                    <a:pt x="4810051" y="649889"/>
                    <a:pt x="4693871" y="565873"/>
                    <a:pt x="4790364" y="630203"/>
                  </a:cubicBezTo>
                  <a:cubicBezTo>
                    <a:pt x="4799463" y="643851"/>
                    <a:pt x="4807159" y="658545"/>
                    <a:pt x="4817660" y="671146"/>
                  </a:cubicBezTo>
                  <a:cubicBezTo>
                    <a:pt x="4850498" y="710552"/>
                    <a:pt x="4859288" y="712546"/>
                    <a:pt x="4899546" y="739385"/>
                  </a:cubicBezTo>
                  <a:cubicBezTo>
                    <a:pt x="4977775" y="856725"/>
                    <a:pt x="4873609" y="718635"/>
                    <a:pt x="4967785" y="793976"/>
                  </a:cubicBezTo>
                  <a:cubicBezTo>
                    <a:pt x="4980593" y="804223"/>
                    <a:pt x="4983482" y="823321"/>
                    <a:pt x="4995080" y="834919"/>
                  </a:cubicBezTo>
                  <a:cubicBezTo>
                    <a:pt x="5006679" y="846518"/>
                    <a:pt x="5022376" y="853116"/>
                    <a:pt x="5036024" y="862215"/>
                  </a:cubicBezTo>
                  <a:cubicBezTo>
                    <a:pt x="5086067" y="937280"/>
                    <a:pt x="5036022" y="873586"/>
                    <a:pt x="5104263" y="930453"/>
                  </a:cubicBezTo>
                  <a:cubicBezTo>
                    <a:pt x="5165856" y="981780"/>
                    <a:pt x="5121454" y="961723"/>
                    <a:pt x="5186149" y="998692"/>
                  </a:cubicBezTo>
                  <a:cubicBezTo>
                    <a:pt x="5203813" y="1008786"/>
                    <a:pt x="5223294" y="1015521"/>
                    <a:pt x="5240740" y="1025988"/>
                  </a:cubicBezTo>
                  <a:cubicBezTo>
                    <a:pt x="5268870" y="1042866"/>
                    <a:pt x="5291505" y="1070205"/>
                    <a:pt x="5322627" y="1080579"/>
                  </a:cubicBezTo>
                  <a:cubicBezTo>
                    <a:pt x="5336275" y="1085128"/>
                    <a:pt x="5350994" y="1087241"/>
                    <a:pt x="5363570" y="1094227"/>
                  </a:cubicBezTo>
                  <a:cubicBezTo>
                    <a:pt x="5392247" y="1110159"/>
                    <a:pt x="5418161" y="1130621"/>
                    <a:pt x="5445457" y="1148818"/>
                  </a:cubicBezTo>
                  <a:lnTo>
                    <a:pt x="5486400" y="1176113"/>
                  </a:lnTo>
                  <a:cubicBezTo>
                    <a:pt x="5500048" y="1185212"/>
                    <a:pt x="5511782" y="1198222"/>
                    <a:pt x="5527343" y="1203409"/>
                  </a:cubicBezTo>
                  <a:lnTo>
                    <a:pt x="5568286" y="1217056"/>
                  </a:lnTo>
                  <a:cubicBezTo>
                    <a:pt x="5663572" y="1312342"/>
                    <a:pt x="5557998" y="1218975"/>
                    <a:pt x="5650173" y="1271647"/>
                  </a:cubicBezTo>
                  <a:cubicBezTo>
                    <a:pt x="5715222" y="1308818"/>
                    <a:pt x="5692908" y="1309535"/>
                    <a:pt x="5745707" y="1353534"/>
                  </a:cubicBezTo>
                  <a:cubicBezTo>
                    <a:pt x="5758308" y="1364035"/>
                    <a:pt x="5773003" y="1371731"/>
                    <a:pt x="5786651" y="1380830"/>
                  </a:cubicBezTo>
                  <a:cubicBezTo>
                    <a:pt x="5795749" y="1394478"/>
                    <a:pt x="5801602" y="1410972"/>
                    <a:pt x="5813946" y="1421773"/>
                  </a:cubicBezTo>
                  <a:cubicBezTo>
                    <a:pt x="5838634" y="1443375"/>
                    <a:pt x="5895833" y="1476364"/>
                    <a:pt x="5895833" y="1476364"/>
                  </a:cubicBezTo>
                  <a:lnTo>
                    <a:pt x="5909480" y="1517307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27506C-34D7-4A73-AA32-276C0609DBF6}"/>
                </a:ext>
              </a:extLst>
            </p:cNvPr>
            <p:cNvSpPr/>
            <p:nvPr/>
          </p:nvSpPr>
          <p:spPr>
            <a:xfrm>
              <a:off x="5895833" y="3273057"/>
              <a:ext cx="5909480" cy="1517307"/>
            </a:xfrm>
            <a:custGeom>
              <a:avLst/>
              <a:gdLst>
                <a:gd name="connsiteX0" fmla="*/ 0 w 5909480"/>
                <a:gd name="connsiteY0" fmla="*/ 1080579 h 1517307"/>
                <a:gd name="connsiteX1" fmla="*/ 68239 w 5909480"/>
                <a:gd name="connsiteY1" fmla="*/ 1053283 h 1517307"/>
                <a:gd name="connsiteX2" fmla="*/ 109182 w 5909480"/>
                <a:gd name="connsiteY2" fmla="*/ 1025988 h 1517307"/>
                <a:gd name="connsiteX3" fmla="*/ 191068 w 5909480"/>
                <a:gd name="connsiteY3" fmla="*/ 998692 h 1517307"/>
                <a:gd name="connsiteX4" fmla="*/ 272955 w 5909480"/>
                <a:gd name="connsiteY4" fmla="*/ 957749 h 1517307"/>
                <a:gd name="connsiteX5" fmla="*/ 354842 w 5909480"/>
                <a:gd name="connsiteY5" fmla="*/ 916806 h 1517307"/>
                <a:gd name="connsiteX6" fmla="*/ 436728 w 5909480"/>
                <a:gd name="connsiteY6" fmla="*/ 875862 h 1517307"/>
                <a:gd name="connsiteX7" fmla="*/ 559558 w 5909480"/>
                <a:gd name="connsiteY7" fmla="*/ 821271 h 1517307"/>
                <a:gd name="connsiteX8" fmla="*/ 600501 w 5909480"/>
                <a:gd name="connsiteY8" fmla="*/ 807624 h 1517307"/>
                <a:gd name="connsiteX9" fmla="*/ 641445 w 5909480"/>
                <a:gd name="connsiteY9" fmla="*/ 793976 h 1517307"/>
                <a:gd name="connsiteX10" fmla="*/ 805218 w 5909480"/>
                <a:gd name="connsiteY10" fmla="*/ 766680 h 1517307"/>
                <a:gd name="connsiteX11" fmla="*/ 887104 w 5909480"/>
                <a:gd name="connsiteY11" fmla="*/ 739385 h 1517307"/>
                <a:gd name="connsiteX12" fmla="*/ 1009934 w 5909480"/>
                <a:gd name="connsiteY12" fmla="*/ 684794 h 1517307"/>
                <a:gd name="connsiteX13" fmla="*/ 1050877 w 5909480"/>
                <a:gd name="connsiteY13" fmla="*/ 671146 h 1517307"/>
                <a:gd name="connsiteX14" fmla="*/ 1091821 w 5909480"/>
                <a:gd name="connsiteY14" fmla="*/ 657498 h 1517307"/>
                <a:gd name="connsiteX15" fmla="*/ 1173707 w 5909480"/>
                <a:gd name="connsiteY15" fmla="*/ 616555 h 1517307"/>
                <a:gd name="connsiteX16" fmla="*/ 1228298 w 5909480"/>
                <a:gd name="connsiteY16" fmla="*/ 589259 h 1517307"/>
                <a:gd name="connsiteX17" fmla="*/ 1282889 w 5909480"/>
                <a:gd name="connsiteY17" fmla="*/ 575612 h 1517307"/>
                <a:gd name="connsiteX18" fmla="*/ 1446663 w 5909480"/>
                <a:gd name="connsiteY18" fmla="*/ 534668 h 1517307"/>
                <a:gd name="connsiteX19" fmla="*/ 1528549 w 5909480"/>
                <a:gd name="connsiteY19" fmla="*/ 480077 h 1517307"/>
                <a:gd name="connsiteX20" fmla="*/ 1569492 w 5909480"/>
                <a:gd name="connsiteY20" fmla="*/ 452782 h 1517307"/>
                <a:gd name="connsiteX21" fmla="*/ 1610436 w 5909480"/>
                <a:gd name="connsiteY21" fmla="*/ 411839 h 1517307"/>
                <a:gd name="connsiteX22" fmla="*/ 1651379 w 5909480"/>
                <a:gd name="connsiteY22" fmla="*/ 398191 h 1517307"/>
                <a:gd name="connsiteX23" fmla="*/ 1692322 w 5909480"/>
                <a:gd name="connsiteY23" fmla="*/ 370895 h 1517307"/>
                <a:gd name="connsiteX24" fmla="*/ 1760561 w 5909480"/>
                <a:gd name="connsiteY24" fmla="*/ 316304 h 1517307"/>
                <a:gd name="connsiteX25" fmla="*/ 1897039 w 5909480"/>
                <a:gd name="connsiteY25" fmla="*/ 248065 h 1517307"/>
                <a:gd name="connsiteX26" fmla="*/ 1978925 w 5909480"/>
                <a:gd name="connsiteY26" fmla="*/ 193474 h 1517307"/>
                <a:gd name="connsiteX27" fmla="*/ 2019868 w 5909480"/>
                <a:gd name="connsiteY27" fmla="*/ 166179 h 1517307"/>
                <a:gd name="connsiteX28" fmla="*/ 2060812 w 5909480"/>
                <a:gd name="connsiteY28" fmla="*/ 152531 h 1517307"/>
                <a:gd name="connsiteX29" fmla="*/ 2101755 w 5909480"/>
                <a:gd name="connsiteY29" fmla="*/ 125236 h 1517307"/>
                <a:gd name="connsiteX30" fmla="*/ 2183642 w 5909480"/>
                <a:gd name="connsiteY30" fmla="*/ 111588 h 1517307"/>
                <a:gd name="connsiteX31" fmla="*/ 2238233 w 5909480"/>
                <a:gd name="connsiteY31" fmla="*/ 97940 h 1517307"/>
                <a:gd name="connsiteX32" fmla="*/ 2524836 w 5909480"/>
                <a:gd name="connsiteY32" fmla="*/ 70644 h 1517307"/>
                <a:gd name="connsiteX33" fmla="*/ 3193576 w 5909480"/>
                <a:gd name="connsiteY33" fmla="*/ 29701 h 1517307"/>
                <a:gd name="connsiteX34" fmla="*/ 3616657 w 5909480"/>
                <a:gd name="connsiteY34" fmla="*/ 29701 h 1517307"/>
                <a:gd name="connsiteX35" fmla="*/ 3657600 w 5909480"/>
                <a:gd name="connsiteY35" fmla="*/ 43349 h 1517307"/>
                <a:gd name="connsiteX36" fmla="*/ 3725839 w 5909480"/>
                <a:gd name="connsiteY36" fmla="*/ 56997 h 1517307"/>
                <a:gd name="connsiteX37" fmla="*/ 3903260 w 5909480"/>
                <a:gd name="connsiteY37" fmla="*/ 84292 h 1517307"/>
                <a:gd name="connsiteX38" fmla="*/ 3998794 w 5909480"/>
                <a:gd name="connsiteY38" fmla="*/ 138883 h 1517307"/>
                <a:gd name="connsiteX39" fmla="*/ 4039737 w 5909480"/>
                <a:gd name="connsiteY39" fmla="*/ 152531 h 1517307"/>
                <a:gd name="connsiteX40" fmla="*/ 4135271 w 5909480"/>
                <a:gd name="connsiteY40" fmla="*/ 193474 h 1517307"/>
                <a:gd name="connsiteX41" fmla="*/ 4217158 w 5909480"/>
                <a:gd name="connsiteY41" fmla="*/ 234418 h 1517307"/>
                <a:gd name="connsiteX42" fmla="*/ 4312692 w 5909480"/>
                <a:gd name="connsiteY42" fmla="*/ 302656 h 1517307"/>
                <a:gd name="connsiteX43" fmla="*/ 4353636 w 5909480"/>
                <a:gd name="connsiteY43" fmla="*/ 316304 h 1517307"/>
                <a:gd name="connsiteX44" fmla="*/ 4476466 w 5909480"/>
                <a:gd name="connsiteY44" fmla="*/ 398191 h 1517307"/>
                <a:gd name="connsiteX45" fmla="*/ 4517409 w 5909480"/>
                <a:gd name="connsiteY45" fmla="*/ 425486 h 1517307"/>
                <a:gd name="connsiteX46" fmla="*/ 4599295 w 5909480"/>
                <a:gd name="connsiteY46" fmla="*/ 466430 h 1517307"/>
                <a:gd name="connsiteX47" fmla="*/ 4626591 w 5909480"/>
                <a:gd name="connsiteY47" fmla="*/ 507373 h 1517307"/>
                <a:gd name="connsiteX48" fmla="*/ 4708477 w 5909480"/>
                <a:gd name="connsiteY48" fmla="*/ 548316 h 1517307"/>
                <a:gd name="connsiteX49" fmla="*/ 4790364 w 5909480"/>
                <a:gd name="connsiteY49" fmla="*/ 630203 h 1517307"/>
                <a:gd name="connsiteX50" fmla="*/ 4817660 w 5909480"/>
                <a:gd name="connsiteY50" fmla="*/ 671146 h 1517307"/>
                <a:gd name="connsiteX51" fmla="*/ 4899546 w 5909480"/>
                <a:gd name="connsiteY51" fmla="*/ 739385 h 1517307"/>
                <a:gd name="connsiteX52" fmla="*/ 4967785 w 5909480"/>
                <a:gd name="connsiteY52" fmla="*/ 793976 h 1517307"/>
                <a:gd name="connsiteX53" fmla="*/ 4995080 w 5909480"/>
                <a:gd name="connsiteY53" fmla="*/ 834919 h 1517307"/>
                <a:gd name="connsiteX54" fmla="*/ 5036024 w 5909480"/>
                <a:gd name="connsiteY54" fmla="*/ 862215 h 1517307"/>
                <a:gd name="connsiteX55" fmla="*/ 5104263 w 5909480"/>
                <a:gd name="connsiteY55" fmla="*/ 930453 h 1517307"/>
                <a:gd name="connsiteX56" fmla="*/ 5186149 w 5909480"/>
                <a:gd name="connsiteY56" fmla="*/ 998692 h 1517307"/>
                <a:gd name="connsiteX57" fmla="*/ 5240740 w 5909480"/>
                <a:gd name="connsiteY57" fmla="*/ 1025988 h 1517307"/>
                <a:gd name="connsiteX58" fmla="*/ 5322627 w 5909480"/>
                <a:gd name="connsiteY58" fmla="*/ 1080579 h 1517307"/>
                <a:gd name="connsiteX59" fmla="*/ 5363570 w 5909480"/>
                <a:gd name="connsiteY59" fmla="*/ 1094227 h 1517307"/>
                <a:gd name="connsiteX60" fmla="*/ 5445457 w 5909480"/>
                <a:gd name="connsiteY60" fmla="*/ 1148818 h 1517307"/>
                <a:gd name="connsiteX61" fmla="*/ 5486400 w 5909480"/>
                <a:gd name="connsiteY61" fmla="*/ 1176113 h 1517307"/>
                <a:gd name="connsiteX62" fmla="*/ 5527343 w 5909480"/>
                <a:gd name="connsiteY62" fmla="*/ 1203409 h 1517307"/>
                <a:gd name="connsiteX63" fmla="*/ 5568286 w 5909480"/>
                <a:gd name="connsiteY63" fmla="*/ 1217056 h 1517307"/>
                <a:gd name="connsiteX64" fmla="*/ 5650173 w 5909480"/>
                <a:gd name="connsiteY64" fmla="*/ 1271647 h 1517307"/>
                <a:gd name="connsiteX65" fmla="*/ 5745707 w 5909480"/>
                <a:gd name="connsiteY65" fmla="*/ 1353534 h 1517307"/>
                <a:gd name="connsiteX66" fmla="*/ 5786651 w 5909480"/>
                <a:gd name="connsiteY66" fmla="*/ 1380830 h 1517307"/>
                <a:gd name="connsiteX67" fmla="*/ 5813946 w 5909480"/>
                <a:gd name="connsiteY67" fmla="*/ 1421773 h 1517307"/>
                <a:gd name="connsiteX68" fmla="*/ 5895833 w 5909480"/>
                <a:gd name="connsiteY68" fmla="*/ 1476364 h 1517307"/>
                <a:gd name="connsiteX69" fmla="*/ 5909480 w 5909480"/>
                <a:gd name="connsiteY69" fmla="*/ 1517307 h 15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909480" h="1517307">
                  <a:moveTo>
                    <a:pt x="0" y="1080579"/>
                  </a:moveTo>
                  <a:cubicBezTo>
                    <a:pt x="22746" y="1071480"/>
                    <a:pt x="46327" y="1064239"/>
                    <a:pt x="68239" y="1053283"/>
                  </a:cubicBezTo>
                  <a:cubicBezTo>
                    <a:pt x="82910" y="1045948"/>
                    <a:pt x="94193" y="1032650"/>
                    <a:pt x="109182" y="1025988"/>
                  </a:cubicBezTo>
                  <a:cubicBezTo>
                    <a:pt x="135474" y="1014303"/>
                    <a:pt x="167128" y="1014651"/>
                    <a:pt x="191068" y="998692"/>
                  </a:cubicBezTo>
                  <a:cubicBezTo>
                    <a:pt x="308423" y="920458"/>
                    <a:pt x="159933" y="1014261"/>
                    <a:pt x="272955" y="957749"/>
                  </a:cubicBezTo>
                  <a:cubicBezTo>
                    <a:pt x="378770" y="904840"/>
                    <a:pt x="251938" y="951105"/>
                    <a:pt x="354842" y="916806"/>
                  </a:cubicBezTo>
                  <a:cubicBezTo>
                    <a:pt x="472170" y="838586"/>
                    <a:pt x="323729" y="932362"/>
                    <a:pt x="436728" y="875862"/>
                  </a:cubicBezTo>
                  <a:cubicBezTo>
                    <a:pt x="566488" y="810982"/>
                    <a:pt x="348307" y="891687"/>
                    <a:pt x="559558" y="821271"/>
                  </a:cubicBezTo>
                  <a:lnTo>
                    <a:pt x="600501" y="807624"/>
                  </a:lnTo>
                  <a:cubicBezTo>
                    <a:pt x="614149" y="803075"/>
                    <a:pt x="627170" y="795760"/>
                    <a:pt x="641445" y="793976"/>
                  </a:cubicBezTo>
                  <a:cubicBezTo>
                    <a:pt x="718866" y="784298"/>
                    <a:pt x="740806" y="786003"/>
                    <a:pt x="805218" y="766680"/>
                  </a:cubicBezTo>
                  <a:cubicBezTo>
                    <a:pt x="832776" y="758413"/>
                    <a:pt x="863164" y="755345"/>
                    <a:pt x="887104" y="739385"/>
                  </a:cubicBezTo>
                  <a:cubicBezTo>
                    <a:pt x="951988" y="696129"/>
                    <a:pt x="912486" y="717277"/>
                    <a:pt x="1009934" y="684794"/>
                  </a:cubicBezTo>
                  <a:lnTo>
                    <a:pt x="1050877" y="671146"/>
                  </a:lnTo>
                  <a:cubicBezTo>
                    <a:pt x="1064525" y="666597"/>
                    <a:pt x="1079851" y="665478"/>
                    <a:pt x="1091821" y="657498"/>
                  </a:cubicBezTo>
                  <a:cubicBezTo>
                    <a:pt x="1170505" y="605042"/>
                    <a:pt x="1094600" y="650459"/>
                    <a:pt x="1173707" y="616555"/>
                  </a:cubicBezTo>
                  <a:cubicBezTo>
                    <a:pt x="1192407" y="608541"/>
                    <a:pt x="1209248" y="596403"/>
                    <a:pt x="1228298" y="589259"/>
                  </a:cubicBezTo>
                  <a:cubicBezTo>
                    <a:pt x="1245861" y="582673"/>
                    <a:pt x="1264923" y="581002"/>
                    <a:pt x="1282889" y="575612"/>
                  </a:cubicBezTo>
                  <a:cubicBezTo>
                    <a:pt x="1418070" y="535058"/>
                    <a:pt x="1310388" y="557381"/>
                    <a:pt x="1446663" y="534668"/>
                  </a:cubicBezTo>
                  <a:lnTo>
                    <a:pt x="1528549" y="480077"/>
                  </a:lnTo>
                  <a:cubicBezTo>
                    <a:pt x="1542197" y="470979"/>
                    <a:pt x="1557894" y="464380"/>
                    <a:pt x="1569492" y="452782"/>
                  </a:cubicBezTo>
                  <a:cubicBezTo>
                    <a:pt x="1583140" y="439134"/>
                    <a:pt x="1594377" y="422545"/>
                    <a:pt x="1610436" y="411839"/>
                  </a:cubicBezTo>
                  <a:cubicBezTo>
                    <a:pt x="1622406" y="403859"/>
                    <a:pt x="1638512" y="404625"/>
                    <a:pt x="1651379" y="398191"/>
                  </a:cubicBezTo>
                  <a:cubicBezTo>
                    <a:pt x="1666050" y="390855"/>
                    <a:pt x="1678674" y="379994"/>
                    <a:pt x="1692322" y="370895"/>
                  </a:cubicBezTo>
                  <a:cubicBezTo>
                    <a:pt x="1742757" y="295245"/>
                    <a:pt x="1690762" y="355081"/>
                    <a:pt x="1760561" y="316304"/>
                  </a:cubicBezTo>
                  <a:cubicBezTo>
                    <a:pt x="1893506" y="242446"/>
                    <a:pt x="1790352" y="274737"/>
                    <a:pt x="1897039" y="248065"/>
                  </a:cubicBezTo>
                  <a:lnTo>
                    <a:pt x="1978925" y="193474"/>
                  </a:lnTo>
                  <a:cubicBezTo>
                    <a:pt x="1992573" y="184376"/>
                    <a:pt x="2004307" y="171366"/>
                    <a:pt x="2019868" y="166179"/>
                  </a:cubicBezTo>
                  <a:cubicBezTo>
                    <a:pt x="2033516" y="161630"/>
                    <a:pt x="2047945" y="158965"/>
                    <a:pt x="2060812" y="152531"/>
                  </a:cubicBezTo>
                  <a:cubicBezTo>
                    <a:pt x="2075483" y="145196"/>
                    <a:pt x="2086194" y="130423"/>
                    <a:pt x="2101755" y="125236"/>
                  </a:cubicBezTo>
                  <a:cubicBezTo>
                    <a:pt x="2128007" y="116485"/>
                    <a:pt x="2156507" y="117015"/>
                    <a:pt x="2183642" y="111588"/>
                  </a:cubicBezTo>
                  <a:cubicBezTo>
                    <a:pt x="2202035" y="107909"/>
                    <a:pt x="2219731" y="101024"/>
                    <a:pt x="2238233" y="97940"/>
                  </a:cubicBezTo>
                  <a:cubicBezTo>
                    <a:pt x="2319638" y="84372"/>
                    <a:pt x="2450952" y="75077"/>
                    <a:pt x="2524836" y="70644"/>
                  </a:cubicBezTo>
                  <a:cubicBezTo>
                    <a:pt x="3227124" y="28507"/>
                    <a:pt x="2815469" y="61210"/>
                    <a:pt x="3193576" y="29701"/>
                  </a:cubicBezTo>
                  <a:cubicBezTo>
                    <a:pt x="3352199" y="-23174"/>
                    <a:pt x="3248847" y="5971"/>
                    <a:pt x="3616657" y="29701"/>
                  </a:cubicBezTo>
                  <a:cubicBezTo>
                    <a:pt x="3631013" y="30627"/>
                    <a:pt x="3643644" y="39860"/>
                    <a:pt x="3657600" y="43349"/>
                  </a:cubicBezTo>
                  <a:cubicBezTo>
                    <a:pt x="3680104" y="48975"/>
                    <a:pt x="3703016" y="52847"/>
                    <a:pt x="3725839" y="56997"/>
                  </a:cubicBezTo>
                  <a:cubicBezTo>
                    <a:pt x="3795251" y="69617"/>
                    <a:pt x="3831719" y="74072"/>
                    <a:pt x="3903260" y="84292"/>
                  </a:cubicBezTo>
                  <a:cubicBezTo>
                    <a:pt x="3944381" y="111707"/>
                    <a:pt x="3950307" y="118103"/>
                    <a:pt x="3998794" y="138883"/>
                  </a:cubicBezTo>
                  <a:cubicBezTo>
                    <a:pt x="4012017" y="144550"/>
                    <a:pt x="4026870" y="146097"/>
                    <a:pt x="4039737" y="152531"/>
                  </a:cubicBezTo>
                  <a:cubicBezTo>
                    <a:pt x="4133983" y="199655"/>
                    <a:pt x="4021659" y="165073"/>
                    <a:pt x="4135271" y="193474"/>
                  </a:cubicBezTo>
                  <a:cubicBezTo>
                    <a:pt x="4252608" y="271698"/>
                    <a:pt x="4104153" y="177915"/>
                    <a:pt x="4217158" y="234418"/>
                  </a:cubicBezTo>
                  <a:cubicBezTo>
                    <a:pt x="4259409" y="255543"/>
                    <a:pt x="4269412" y="277925"/>
                    <a:pt x="4312692" y="302656"/>
                  </a:cubicBezTo>
                  <a:cubicBezTo>
                    <a:pt x="4325183" y="309794"/>
                    <a:pt x="4339988" y="311755"/>
                    <a:pt x="4353636" y="316304"/>
                  </a:cubicBezTo>
                  <a:lnTo>
                    <a:pt x="4476466" y="398191"/>
                  </a:lnTo>
                  <a:cubicBezTo>
                    <a:pt x="4490114" y="407289"/>
                    <a:pt x="4501848" y="420299"/>
                    <a:pt x="4517409" y="425486"/>
                  </a:cubicBezTo>
                  <a:cubicBezTo>
                    <a:pt x="4573913" y="444321"/>
                    <a:pt x="4546382" y="431154"/>
                    <a:pt x="4599295" y="466430"/>
                  </a:cubicBezTo>
                  <a:cubicBezTo>
                    <a:pt x="4608394" y="480078"/>
                    <a:pt x="4613783" y="497126"/>
                    <a:pt x="4626591" y="507373"/>
                  </a:cubicBezTo>
                  <a:cubicBezTo>
                    <a:pt x="4737590" y="596172"/>
                    <a:pt x="4593430" y="433270"/>
                    <a:pt x="4708477" y="548316"/>
                  </a:cubicBezTo>
                  <a:cubicBezTo>
                    <a:pt x="4810051" y="649889"/>
                    <a:pt x="4693871" y="565873"/>
                    <a:pt x="4790364" y="630203"/>
                  </a:cubicBezTo>
                  <a:cubicBezTo>
                    <a:pt x="4799463" y="643851"/>
                    <a:pt x="4807159" y="658545"/>
                    <a:pt x="4817660" y="671146"/>
                  </a:cubicBezTo>
                  <a:cubicBezTo>
                    <a:pt x="4850498" y="710552"/>
                    <a:pt x="4859288" y="712546"/>
                    <a:pt x="4899546" y="739385"/>
                  </a:cubicBezTo>
                  <a:cubicBezTo>
                    <a:pt x="4977775" y="856725"/>
                    <a:pt x="4873609" y="718635"/>
                    <a:pt x="4967785" y="793976"/>
                  </a:cubicBezTo>
                  <a:cubicBezTo>
                    <a:pt x="4980593" y="804223"/>
                    <a:pt x="4983482" y="823321"/>
                    <a:pt x="4995080" y="834919"/>
                  </a:cubicBezTo>
                  <a:cubicBezTo>
                    <a:pt x="5006679" y="846518"/>
                    <a:pt x="5022376" y="853116"/>
                    <a:pt x="5036024" y="862215"/>
                  </a:cubicBezTo>
                  <a:cubicBezTo>
                    <a:pt x="5086067" y="937280"/>
                    <a:pt x="5036022" y="873586"/>
                    <a:pt x="5104263" y="930453"/>
                  </a:cubicBezTo>
                  <a:cubicBezTo>
                    <a:pt x="5165856" y="981780"/>
                    <a:pt x="5121454" y="961723"/>
                    <a:pt x="5186149" y="998692"/>
                  </a:cubicBezTo>
                  <a:cubicBezTo>
                    <a:pt x="5203813" y="1008786"/>
                    <a:pt x="5223294" y="1015521"/>
                    <a:pt x="5240740" y="1025988"/>
                  </a:cubicBezTo>
                  <a:cubicBezTo>
                    <a:pt x="5268870" y="1042866"/>
                    <a:pt x="5291505" y="1070205"/>
                    <a:pt x="5322627" y="1080579"/>
                  </a:cubicBezTo>
                  <a:cubicBezTo>
                    <a:pt x="5336275" y="1085128"/>
                    <a:pt x="5350994" y="1087241"/>
                    <a:pt x="5363570" y="1094227"/>
                  </a:cubicBezTo>
                  <a:cubicBezTo>
                    <a:pt x="5392247" y="1110159"/>
                    <a:pt x="5418161" y="1130621"/>
                    <a:pt x="5445457" y="1148818"/>
                  </a:cubicBezTo>
                  <a:lnTo>
                    <a:pt x="5486400" y="1176113"/>
                  </a:lnTo>
                  <a:cubicBezTo>
                    <a:pt x="5500048" y="1185212"/>
                    <a:pt x="5511782" y="1198222"/>
                    <a:pt x="5527343" y="1203409"/>
                  </a:cubicBezTo>
                  <a:lnTo>
                    <a:pt x="5568286" y="1217056"/>
                  </a:lnTo>
                  <a:cubicBezTo>
                    <a:pt x="5663572" y="1312342"/>
                    <a:pt x="5557998" y="1218975"/>
                    <a:pt x="5650173" y="1271647"/>
                  </a:cubicBezTo>
                  <a:cubicBezTo>
                    <a:pt x="5715222" y="1308818"/>
                    <a:pt x="5692908" y="1309535"/>
                    <a:pt x="5745707" y="1353534"/>
                  </a:cubicBezTo>
                  <a:cubicBezTo>
                    <a:pt x="5758308" y="1364035"/>
                    <a:pt x="5773003" y="1371731"/>
                    <a:pt x="5786651" y="1380830"/>
                  </a:cubicBezTo>
                  <a:cubicBezTo>
                    <a:pt x="5795749" y="1394478"/>
                    <a:pt x="5801602" y="1410972"/>
                    <a:pt x="5813946" y="1421773"/>
                  </a:cubicBezTo>
                  <a:cubicBezTo>
                    <a:pt x="5838634" y="1443375"/>
                    <a:pt x="5895833" y="1476364"/>
                    <a:pt x="5895833" y="1476364"/>
                  </a:cubicBezTo>
                  <a:lnTo>
                    <a:pt x="5909480" y="1517307"/>
                  </a:lnTo>
                </a:path>
              </a:pathLst>
            </a:custGeom>
            <a:solidFill>
              <a:srgbClr val="EFEDE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2178A82-8219-4BA8-AC0C-E4FE6D619952}"/>
                </a:ext>
              </a:extLst>
            </p:cNvPr>
            <p:cNvSpPr/>
            <p:nvPr/>
          </p:nvSpPr>
          <p:spPr>
            <a:xfrm>
              <a:off x="6496334" y="3166281"/>
              <a:ext cx="4885899" cy="1528549"/>
            </a:xfrm>
            <a:custGeom>
              <a:avLst/>
              <a:gdLst>
                <a:gd name="connsiteX0" fmla="*/ 0 w 4885899"/>
                <a:gd name="connsiteY0" fmla="*/ 1201003 h 1528549"/>
                <a:gd name="connsiteX1" fmla="*/ 68239 w 4885899"/>
                <a:gd name="connsiteY1" fmla="*/ 1146412 h 1528549"/>
                <a:gd name="connsiteX2" fmla="*/ 109182 w 4885899"/>
                <a:gd name="connsiteY2" fmla="*/ 1064525 h 1528549"/>
                <a:gd name="connsiteX3" fmla="*/ 136478 w 4885899"/>
                <a:gd name="connsiteY3" fmla="*/ 1023582 h 1528549"/>
                <a:gd name="connsiteX4" fmla="*/ 204717 w 4885899"/>
                <a:gd name="connsiteY4" fmla="*/ 928047 h 1528549"/>
                <a:gd name="connsiteX5" fmla="*/ 218365 w 4885899"/>
                <a:gd name="connsiteY5" fmla="*/ 887104 h 1528549"/>
                <a:gd name="connsiteX6" fmla="*/ 313899 w 4885899"/>
                <a:gd name="connsiteY6" fmla="*/ 764274 h 1528549"/>
                <a:gd name="connsiteX7" fmla="*/ 368490 w 4885899"/>
                <a:gd name="connsiteY7" fmla="*/ 682388 h 1528549"/>
                <a:gd name="connsiteX8" fmla="*/ 395785 w 4885899"/>
                <a:gd name="connsiteY8" fmla="*/ 641444 h 1528549"/>
                <a:gd name="connsiteX9" fmla="*/ 436729 w 4885899"/>
                <a:gd name="connsiteY9" fmla="*/ 614149 h 1528549"/>
                <a:gd name="connsiteX10" fmla="*/ 464024 w 4885899"/>
                <a:gd name="connsiteY10" fmla="*/ 573206 h 1528549"/>
                <a:gd name="connsiteX11" fmla="*/ 545911 w 4885899"/>
                <a:gd name="connsiteY11" fmla="*/ 559558 h 1528549"/>
                <a:gd name="connsiteX12" fmla="*/ 846162 w 4885899"/>
                <a:gd name="connsiteY12" fmla="*/ 573206 h 1528549"/>
                <a:gd name="connsiteX13" fmla="*/ 996287 w 4885899"/>
                <a:gd name="connsiteY13" fmla="*/ 614149 h 1528549"/>
                <a:gd name="connsiteX14" fmla="*/ 1132765 w 4885899"/>
                <a:gd name="connsiteY14" fmla="*/ 600501 h 1528549"/>
                <a:gd name="connsiteX15" fmla="*/ 1173708 w 4885899"/>
                <a:gd name="connsiteY15" fmla="*/ 573206 h 1528549"/>
                <a:gd name="connsiteX16" fmla="*/ 1214651 w 4885899"/>
                <a:gd name="connsiteY16" fmla="*/ 559558 h 1528549"/>
                <a:gd name="connsiteX17" fmla="*/ 1296538 w 4885899"/>
                <a:gd name="connsiteY17" fmla="*/ 518615 h 1528549"/>
                <a:gd name="connsiteX18" fmla="*/ 1419367 w 4885899"/>
                <a:gd name="connsiteY18" fmla="*/ 423080 h 1528549"/>
                <a:gd name="connsiteX19" fmla="*/ 1460311 w 4885899"/>
                <a:gd name="connsiteY19" fmla="*/ 395785 h 1528549"/>
                <a:gd name="connsiteX20" fmla="*/ 1596788 w 4885899"/>
                <a:gd name="connsiteY20" fmla="*/ 272955 h 1528549"/>
                <a:gd name="connsiteX21" fmla="*/ 1624084 w 4885899"/>
                <a:gd name="connsiteY21" fmla="*/ 232012 h 1528549"/>
                <a:gd name="connsiteX22" fmla="*/ 1705970 w 4885899"/>
                <a:gd name="connsiteY22" fmla="*/ 150125 h 1528549"/>
                <a:gd name="connsiteX23" fmla="*/ 1760562 w 4885899"/>
                <a:gd name="connsiteY23" fmla="*/ 81886 h 1528549"/>
                <a:gd name="connsiteX24" fmla="*/ 1787857 w 4885899"/>
                <a:gd name="connsiteY24" fmla="*/ 40943 h 1528549"/>
                <a:gd name="connsiteX25" fmla="*/ 1937982 w 4885899"/>
                <a:gd name="connsiteY25" fmla="*/ 0 h 1528549"/>
                <a:gd name="connsiteX26" fmla="*/ 2524836 w 4885899"/>
                <a:gd name="connsiteY26" fmla="*/ 13647 h 1528549"/>
                <a:gd name="connsiteX27" fmla="*/ 2606723 w 4885899"/>
                <a:gd name="connsiteY27" fmla="*/ 40943 h 1528549"/>
                <a:gd name="connsiteX28" fmla="*/ 2688609 w 4885899"/>
                <a:gd name="connsiteY28" fmla="*/ 68238 h 1528549"/>
                <a:gd name="connsiteX29" fmla="*/ 2770496 w 4885899"/>
                <a:gd name="connsiteY29" fmla="*/ 95534 h 1528549"/>
                <a:gd name="connsiteX30" fmla="*/ 2811439 w 4885899"/>
                <a:gd name="connsiteY30" fmla="*/ 109182 h 1528549"/>
                <a:gd name="connsiteX31" fmla="*/ 2893326 w 4885899"/>
                <a:gd name="connsiteY31" fmla="*/ 177420 h 1528549"/>
                <a:gd name="connsiteX32" fmla="*/ 2975212 w 4885899"/>
                <a:gd name="connsiteY32" fmla="*/ 232012 h 1528549"/>
                <a:gd name="connsiteX33" fmla="*/ 3016156 w 4885899"/>
                <a:gd name="connsiteY33" fmla="*/ 259307 h 1528549"/>
                <a:gd name="connsiteX34" fmla="*/ 3084394 w 4885899"/>
                <a:gd name="connsiteY34" fmla="*/ 341194 h 1528549"/>
                <a:gd name="connsiteX35" fmla="*/ 3138985 w 4885899"/>
                <a:gd name="connsiteY35" fmla="*/ 368489 h 1528549"/>
                <a:gd name="connsiteX36" fmla="*/ 3207224 w 4885899"/>
                <a:gd name="connsiteY36" fmla="*/ 450376 h 1528549"/>
                <a:gd name="connsiteX37" fmla="*/ 3289111 w 4885899"/>
                <a:gd name="connsiteY37" fmla="*/ 477671 h 1528549"/>
                <a:gd name="connsiteX38" fmla="*/ 3330054 w 4885899"/>
                <a:gd name="connsiteY38" fmla="*/ 491319 h 1528549"/>
                <a:gd name="connsiteX39" fmla="*/ 3411941 w 4885899"/>
                <a:gd name="connsiteY39" fmla="*/ 518615 h 1528549"/>
                <a:gd name="connsiteX40" fmla="*/ 3794078 w 4885899"/>
                <a:gd name="connsiteY40" fmla="*/ 559558 h 1528549"/>
                <a:gd name="connsiteX41" fmla="*/ 3848669 w 4885899"/>
                <a:gd name="connsiteY41" fmla="*/ 573206 h 1528549"/>
                <a:gd name="connsiteX42" fmla="*/ 3930556 w 4885899"/>
                <a:gd name="connsiteY42" fmla="*/ 600501 h 1528549"/>
                <a:gd name="connsiteX43" fmla="*/ 4039738 w 4885899"/>
                <a:gd name="connsiteY43" fmla="*/ 627797 h 1528549"/>
                <a:gd name="connsiteX44" fmla="*/ 4121624 w 4885899"/>
                <a:gd name="connsiteY44" fmla="*/ 682388 h 1528549"/>
                <a:gd name="connsiteX45" fmla="*/ 4162567 w 4885899"/>
                <a:gd name="connsiteY45" fmla="*/ 709683 h 1528549"/>
                <a:gd name="connsiteX46" fmla="*/ 4271750 w 4885899"/>
                <a:gd name="connsiteY46" fmla="*/ 764274 h 1528549"/>
                <a:gd name="connsiteX47" fmla="*/ 4312693 w 4885899"/>
                <a:gd name="connsiteY47" fmla="*/ 777922 h 1528549"/>
                <a:gd name="connsiteX48" fmla="*/ 4435523 w 4885899"/>
                <a:gd name="connsiteY48" fmla="*/ 873456 h 1528549"/>
                <a:gd name="connsiteX49" fmla="*/ 4476466 w 4885899"/>
                <a:gd name="connsiteY49" fmla="*/ 900752 h 1528549"/>
                <a:gd name="connsiteX50" fmla="*/ 4558353 w 4885899"/>
                <a:gd name="connsiteY50" fmla="*/ 982638 h 1528549"/>
                <a:gd name="connsiteX51" fmla="*/ 4681182 w 4885899"/>
                <a:gd name="connsiteY51" fmla="*/ 1078173 h 1528549"/>
                <a:gd name="connsiteX52" fmla="*/ 4722126 w 4885899"/>
                <a:gd name="connsiteY52" fmla="*/ 1228298 h 1528549"/>
                <a:gd name="connsiteX53" fmla="*/ 4735773 w 4885899"/>
                <a:gd name="connsiteY53" fmla="*/ 1323832 h 1528549"/>
                <a:gd name="connsiteX54" fmla="*/ 4831308 w 4885899"/>
                <a:gd name="connsiteY54" fmla="*/ 1446662 h 1528549"/>
                <a:gd name="connsiteX55" fmla="*/ 4885899 w 4885899"/>
                <a:gd name="connsiteY55" fmla="*/ 1528549 h 152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885899" h="1528549">
                  <a:moveTo>
                    <a:pt x="0" y="1201003"/>
                  </a:moveTo>
                  <a:cubicBezTo>
                    <a:pt x="22746" y="1182806"/>
                    <a:pt x="47641" y="1167010"/>
                    <a:pt x="68239" y="1146412"/>
                  </a:cubicBezTo>
                  <a:cubicBezTo>
                    <a:pt x="107355" y="1107296"/>
                    <a:pt x="86981" y="1108928"/>
                    <a:pt x="109182" y="1064525"/>
                  </a:cubicBezTo>
                  <a:cubicBezTo>
                    <a:pt x="116517" y="1049854"/>
                    <a:pt x="126944" y="1036929"/>
                    <a:pt x="136478" y="1023582"/>
                  </a:cubicBezTo>
                  <a:cubicBezTo>
                    <a:pt x="146781" y="1009158"/>
                    <a:pt x="193996" y="949489"/>
                    <a:pt x="204717" y="928047"/>
                  </a:cubicBezTo>
                  <a:cubicBezTo>
                    <a:pt x="211151" y="915180"/>
                    <a:pt x="211379" y="899680"/>
                    <a:pt x="218365" y="887104"/>
                  </a:cubicBezTo>
                  <a:cubicBezTo>
                    <a:pt x="306134" y="729121"/>
                    <a:pt x="236538" y="863738"/>
                    <a:pt x="313899" y="764274"/>
                  </a:cubicBezTo>
                  <a:cubicBezTo>
                    <a:pt x="334039" y="738379"/>
                    <a:pt x="350293" y="709683"/>
                    <a:pt x="368490" y="682388"/>
                  </a:cubicBezTo>
                  <a:cubicBezTo>
                    <a:pt x="377589" y="668740"/>
                    <a:pt x="382137" y="650542"/>
                    <a:pt x="395785" y="641444"/>
                  </a:cubicBezTo>
                  <a:lnTo>
                    <a:pt x="436729" y="614149"/>
                  </a:lnTo>
                  <a:cubicBezTo>
                    <a:pt x="445827" y="600501"/>
                    <a:pt x="449353" y="580541"/>
                    <a:pt x="464024" y="573206"/>
                  </a:cubicBezTo>
                  <a:cubicBezTo>
                    <a:pt x="488775" y="560831"/>
                    <a:pt x="518239" y="559558"/>
                    <a:pt x="545911" y="559558"/>
                  </a:cubicBezTo>
                  <a:cubicBezTo>
                    <a:pt x="646098" y="559558"/>
                    <a:pt x="746078" y="568657"/>
                    <a:pt x="846162" y="573206"/>
                  </a:cubicBezTo>
                  <a:cubicBezTo>
                    <a:pt x="950054" y="607836"/>
                    <a:pt x="899835" y="594858"/>
                    <a:pt x="996287" y="614149"/>
                  </a:cubicBezTo>
                  <a:cubicBezTo>
                    <a:pt x="1041780" y="609600"/>
                    <a:pt x="1088216" y="610781"/>
                    <a:pt x="1132765" y="600501"/>
                  </a:cubicBezTo>
                  <a:cubicBezTo>
                    <a:pt x="1148747" y="596813"/>
                    <a:pt x="1159037" y="580541"/>
                    <a:pt x="1173708" y="573206"/>
                  </a:cubicBezTo>
                  <a:cubicBezTo>
                    <a:pt x="1186575" y="566772"/>
                    <a:pt x="1201784" y="565992"/>
                    <a:pt x="1214651" y="559558"/>
                  </a:cubicBezTo>
                  <a:cubicBezTo>
                    <a:pt x="1320466" y="506649"/>
                    <a:pt x="1193634" y="552914"/>
                    <a:pt x="1296538" y="518615"/>
                  </a:cubicBezTo>
                  <a:cubicBezTo>
                    <a:pt x="1503530" y="380617"/>
                    <a:pt x="1291070" y="529992"/>
                    <a:pt x="1419367" y="423080"/>
                  </a:cubicBezTo>
                  <a:cubicBezTo>
                    <a:pt x="1431968" y="412579"/>
                    <a:pt x="1446964" y="405319"/>
                    <a:pt x="1460311" y="395785"/>
                  </a:cubicBezTo>
                  <a:cubicBezTo>
                    <a:pt x="1505160" y="363750"/>
                    <a:pt x="1567757" y="316500"/>
                    <a:pt x="1596788" y="272955"/>
                  </a:cubicBezTo>
                  <a:cubicBezTo>
                    <a:pt x="1605887" y="259307"/>
                    <a:pt x="1613187" y="244271"/>
                    <a:pt x="1624084" y="232012"/>
                  </a:cubicBezTo>
                  <a:cubicBezTo>
                    <a:pt x="1649730" y="203161"/>
                    <a:pt x="1705970" y="150125"/>
                    <a:pt x="1705970" y="150125"/>
                  </a:cubicBezTo>
                  <a:cubicBezTo>
                    <a:pt x="1732540" y="70417"/>
                    <a:pt x="1698829" y="143619"/>
                    <a:pt x="1760562" y="81886"/>
                  </a:cubicBezTo>
                  <a:cubicBezTo>
                    <a:pt x="1772160" y="70288"/>
                    <a:pt x="1773948" y="49636"/>
                    <a:pt x="1787857" y="40943"/>
                  </a:cubicBezTo>
                  <a:cubicBezTo>
                    <a:pt x="1820453" y="20570"/>
                    <a:pt x="1899011" y="7794"/>
                    <a:pt x="1937982" y="0"/>
                  </a:cubicBezTo>
                  <a:cubicBezTo>
                    <a:pt x="2133600" y="4549"/>
                    <a:pt x="2329531" y="1690"/>
                    <a:pt x="2524836" y="13647"/>
                  </a:cubicBezTo>
                  <a:cubicBezTo>
                    <a:pt x="2553554" y="15405"/>
                    <a:pt x="2579427" y="31844"/>
                    <a:pt x="2606723" y="40943"/>
                  </a:cubicBezTo>
                  <a:lnTo>
                    <a:pt x="2688609" y="68238"/>
                  </a:lnTo>
                  <a:lnTo>
                    <a:pt x="2770496" y="95534"/>
                  </a:lnTo>
                  <a:cubicBezTo>
                    <a:pt x="2784144" y="100083"/>
                    <a:pt x="2799469" y="101202"/>
                    <a:pt x="2811439" y="109182"/>
                  </a:cubicBezTo>
                  <a:cubicBezTo>
                    <a:pt x="2957723" y="206704"/>
                    <a:pt x="2735725" y="54840"/>
                    <a:pt x="2893326" y="177420"/>
                  </a:cubicBezTo>
                  <a:cubicBezTo>
                    <a:pt x="2919221" y="197560"/>
                    <a:pt x="2947916" y="213815"/>
                    <a:pt x="2975212" y="232012"/>
                  </a:cubicBezTo>
                  <a:lnTo>
                    <a:pt x="3016156" y="259307"/>
                  </a:lnTo>
                  <a:cubicBezTo>
                    <a:pt x="3037920" y="291953"/>
                    <a:pt x="3050960" y="317312"/>
                    <a:pt x="3084394" y="341194"/>
                  </a:cubicBezTo>
                  <a:cubicBezTo>
                    <a:pt x="3100949" y="353019"/>
                    <a:pt x="3120788" y="359391"/>
                    <a:pt x="3138985" y="368489"/>
                  </a:cubicBezTo>
                  <a:cubicBezTo>
                    <a:pt x="3155973" y="393971"/>
                    <a:pt x="3179410" y="434924"/>
                    <a:pt x="3207224" y="450376"/>
                  </a:cubicBezTo>
                  <a:cubicBezTo>
                    <a:pt x="3232375" y="464349"/>
                    <a:pt x="3261815" y="468573"/>
                    <a:pt x="3289111" y="477671"/>
                  </a:cubicBezTo>
                  <a:lnTo>
                    <a:pt x="3330054" y="491319"/>
                  </a:lnTo>
                  <a:lnTo>
                    <a:pt x="3411941" y="518615"/>
                  </a:lnTo>
                  <a:cubicBezTo>
                    <a:pt x="3684662" y="552705"/>
                    <a:pt x="3557204" y="539818"/>
                    <a:pt x="3794078" y="559558"/>
                  </a:cubicBezTo>
                  <a:cubicBezTo>
                    <a:pt x="3812275" y="564107"/>
                    <a:pt x="3830703" y="567816"/>
                    <a:pt x="3848669" y="573206"/>
                  </a:cubicBezTo>
                  <a:cubicBezTo>
                    <a:pt x="3876228" y="581474"/>
                    <a:pt x="3902643" y="593523"/>
                    <a:pt x="3930556" y="600501"/>
                  </a:cubicBezTo>
                  <a:lnTo>
                    <a:pt x="4039738" y="627797"/>
                  </a:lnTo>
                  <a:lnTo>
                    <a:pt x="4121624" y="682388"/>
                  </a:lnTo>
                  <a:cubicBezTo>
                    <a:pt x="4135272" y="691486"/>
                    <a:pt x="4147896" y="702348"/>
                    <a:pt x="4162567" y="709683"/>
                  </a:cubicBezTo>
                  <a:cubicBezTo>
                    <a:pt x="4198961" y="727880"/>
                    <a:pt x="4233148" y="751406"/>
                    <a:pt x="4271750" y="764274"/>
                  </a:cubicBezTo>
                  <a:cubicBezTo>
                    <a:pt x="4285398" y="768823"/>
                    <a:pt x="4300117" y="770936"/>
                    <a:pt x="4312693" y="777922"/>
                  </a:cubicBezTo>
                  <a:cubicBezTo>
                    <a:pt x="4436863" y="846906"/>
                    <a:pt x="4355953" y="807148"/>
                    <a:pt x="4435523" y="873456"/>
                  </a:cubicBezTo>
                  <a:cubicBezTo>
                    <a:pt x="4448124" y="883957"/>
                    <a:pt x="4464207" y="889855"/>
                    <a:pt x="4476466" y="900752"/>
                  </a:cubicBezTo>
                  <a:cubicBezTo>
                    <a:pt x="4505317" y="926398"/>
                    <a:pt x="4526235" y="961226"/>
                    <a:pt x="4558353" y="982638"/>
                  </a:cubicBezTo>
                  <a:cubicBezTo>
                    <a:pt x="4656298" y="1047935"/>
                    <a:pt x="4617043" y="1014032"/>
                    <a:pt x="4681182" y="1078173"/>
                  </a:cubicBezTo>
                  <a:cubicBezTo>
                    <a:pt x="4711967" y="1201311"/>
                    <a:pt x="4696615" y="1151766"/>
                    <a:pt x="4722126" y="1228298"/>
                  </a:cubicBezTo>
                  <a:cubicBezTo>
                    <a:pt x="4726675" y="1260143"/>
                    <a:pt x="4724225" y="1293808"/>
                    <a:pt x="4735773" y="1323832"/>
                  </a:cubicBezTo>
                  <a:cubicBezTo>
                    <a:pt x="4770119" y="1413131"/>
                    <a:pt x="4785379" y="1387610"/>
                    <a:pt x="4831308" y="1446662"/>
                  </a:cubicBezTo>
                  <a:cubicBezTo>
                    <a:pt x="4851448" y="1472557"/>
                    <a:pt x="4885899" y="1528549"/>
                    <a:pt x="4885899" y="1528549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54187DD-31FA-48B0-9FC6-9CAEAED09E22}"/>
                </a:ext>
              </a:extLst>
            </p:cNvPr>
            <p:cNvSpPr/>
            <p:nvPr/>
          </p:nvSpPr>
          <p:spPr>
            <a:xfrm>
              <a:off x="6523630" y="4367284"/>
              <a:ext cx="4872251" cy="1519051"/>
            </a:xfrm>
            <a:custGeom>
              <a:avLst/>
              <a:gdLst>
                <a:gd name="connsiteX0" fmla="*/ 0 w 4872251"/>
                <a:gd name="connsiteY0" fmla="*/ 0 h 1519051"/>
                <a:gd name="connsiteX1" fmla="*/ 13648 w 4872251"/>
                <a:gd name="connsiteY1" fmla="*/ 245659 h 1519051"/>
                <a:gd name="connsiteX2" fmla="*/ 40943 w 4872251"/>
                <a:gd name="connsiteY2" fmla="*/ 286603 h 1519051"/>
                <a:gd name="connsiteX3" fmla="*/ 54591 w 4872251"/>
                <a:gd name="connsiteY3" fmla="*/ 341194 h 1519051"/>
                <a:gd name="connsiteX4" fmla="*/ 122830 w 4872251"/>
                <a:gd name="connsiteY4" fmla="*/ 409432 h 1519051"/>
                <a:gd name="connsiteX5" fmla="*/ 218364 w 4872251"/>
                <a:gd name="connsiteY5" fmla="*/ 532262 h 1519051"/>
                <a:gd name="connsiteX6" fmla="*/ 259307 w 4872251"/>
                <a:gd name="connsiteY6" fmla="*/ 559558 h 1519051"/>
                <a:gd name="connsiteX7" fmla="*/ 327546 w 4872251"/>
                <a:gd name="connsiteY7" fmla="*/ 641444 h 1519051"/>
                <a:gd name="connsiteX8" fmla="*/ 477671 w 4872251"/>
                <a:gd name="connsiteY8" fmla="*/ 736979 h 1519051"/>
                <a:gd name="connsiteX9" fmla="*/ 559558 w 4872251"/>
                <a:gd name="connsiteY9" fmla="*/ 805217 h 1519051"/>
                <a:gd name="connsiteX10" fmla="*/ 627797 w 4872251"/>
                <a:gd name="connsiteY10" fmla="*/ 832513 h 1519051"/>
                <a:gd name="connsiteX11" fmla="*/ 682388 w 4872251"/>
                <a:gd name="connsiteY11" fmla="*/ 859809 h 1519051"/>
                <a:gd name="connsiteX12" fmla="*/ 736979 w 4872251"/>
                <a:gd name="connsiteY12" fmla="*/ 873456 h 1519051"/>
                <a:gd name="connsiteX13" fmla="*/ 873457 w 4872251"/>
                <a:gd name="connsiteY13" fmla="*/ 914400 h 1519051"/>
                <a:gd name="connsiteX14" fmla="*/ 928048 w 4872251"/>
                <a:gd name="connsiteY14" fmla="*/ 955343 h 1519051"/>
                <a:gd name="connsiteX15" fmla="*/ 982639 w 4872251"/>
                <a:gd name="connsiteY15" fmla="*/ 968991 h 1519051"/>
                <a:gd name="connsiteX16" fmla="*/ 1078173 w 4872251"/>
                <a:gd name="connsiteY16" fmla="*/ 1009934 h 1519051"/>
                <a:gd name="connsiteX17" fmla="*/ 1160060 w 4872251"/>
                <a:gd name="connsiteY17" fmla="*/ 1064525 h 1519051"/>
                <a:gd name="connsiteX18" fmla="*/ 1269242 w 4872251"/>
                <a:gd name="connsiteY18" fmla="*/ 1119116 h 1519051"/>
                <a:gd name="connsiteX19" fmla="*/ 1378424 w 4872251"/>
                <a:gd name="connsiteY19" fmla="*/ 1160059 h 1519051"/>
                <a:gd name="connsiteX20" fmla="*/ 1473958 w 4872251"/>
                <a:gd name="connsiteY20" fmla="*/ 1241946 h 1519051"/>
                <a:gd name="connsiteX21" fmla="*/ 1514901 w 4872251"/>
                <a:gd name="connsiteY21" fmla="*/ 1255594 h 1519051"/>
                <a:gd name="connsiteX22" fmla="*/ 1760561 w 4872251"/>
                <a:gd name="connsiteY22" fmla="*/ 1337480 h 1519051"/>
                <a:gd name="connsiteX23" fmla="*/ 1760561 w 4872251"/>
                <a:gd name="connsiteY23" fmla="*/ 1337480 h 1519051"/>
                <a:gd name="connsiteX24" fmla="*/ 1856095 w 4872251"/>
                <a:gd name="connsiteY24" fmla="*/ 1364776 h 1519051"/>
                <a:gd name="connsiteX25" fmla="*/ 1965277 w 4872251"/>
                <a:gd name="connsiteY25" fmla="*/ 1405719 h 1519051"/>
                <a:gd name="connsiteX26" fmla="*/ 2047164 w 4872251"/>
                <a:gd name="connsiteY26" fmla="*/ 1433015 h 1519051"/>
                <a:gd name="connsiteX27" fmla="*/ 2265528 w 4872251"/>
                <a:gd name="connsiteY27" fmla="*/ 1460310 h 1519051"/>
                <a:gd name="connsiteX28" fmla="*/ 3316406 w 4872251"/>
                <a:gd name="connsiteY28" fmla="*/ 1460310 h 1519051"/>
                <a:gd name="connsiteX29" fmla="*/ 3643952 w 4872251"/>
                <a:gd name="connsiteY29" fmla="*/ 1419367 h 1519051"/>
                <a:gd name="connsiteX30" fmla="*/ 3848669 w 4872251"/>
                <a:gd name="connsiteY30" fmla="*/ 1392071 h 1519051"/>
                <a:gd name="connsiteX31" fmla="*/ 3916907 w 4872251"/>
                <a:gd name="connsiteY31" fmla="*/ 1378423 h 1519051"/>
                <a:gd name="connsiteX32" fmla="*/ 3998794 w 4872251"/>
                <a:gd name="connsiteY32" fmla="*/ 1364776 h 1519051"/>
                <a:gd name="connsiteX33" fmla="*/ 4039737 w 4872251"/>
                <a:gd name="connsiteY33" fmla="*/ 1337480 h 1519051"/>
                <a:gd name="connsiteX34" fmla="*/ 4094328 w 4872251"/>
                <a:gd name="connsiteY34" fmla="*/ 1323832 h 1519051"/>
                <a:gd name="connsiteX35" fmla="*/ 4148919 w 4872251"/>
                <a:gd name="connsiteY35" fmla="*/ 1296537 h 1519051"/>
                <a:gd name="connsiteX36" fmla="*/ 4189863 w 4872251"/>
                <a:gd name="connsiteY36" fmla="*/ 1282889 h 1519051"/>
                <a:gd name="connsiteX37" fmla="*/ 4230806 w 4872251"/>
                <a:gd name="connsiteY37" fmla="*/ 1255594 h 1519051"/>
                <a:gd name="connsiteX38" fmla="*/ 4353636 w 4872251"/>
                <a:gd name="connsiteY38" fmla="*/ 1214650 h 1519051"/>
                <a:gd name="connsiteX39" fmla="*/ 4449170 w 4872251"/>
                <a:gd name="connsiteY39" fmla="*/ 1201003 h 1519051"/>
                <a:gd name="connsiteX40" fmla="*/ 4531057 w 4872251"/>
                <a:gd name="connsiteY40" fmla="*/ 1146412 h 1519051"/>
                <a:gd name="connsiteX41" fmla="*/ 4612943 w 4872251"/>
                <a:gd name="connsiteY41" fmla="*/ 1091820 h 1519051"/>
                <a:gd name="connsiteX42" fmla="*/ 4681182 w 4872251"/>
                <a:gd name="connsiteY42" fmla="*/ 1009934 h 1519051"/>
                <a:gd name="connsiteX43" fmla="*/ 4694830 w 4872251"/>
                <a:gd name="connsiteY43" fmla="*/ 968991 h 1519051"/>
                <a:gd name="connsiteX44" fmla="*/ 4749421 w 4872251"/>
                <a:gd name="connsiteY44" fmla="*/ 887104 h 1519051"/>
                <a:gd name="connsiteX45" fmla="*/ 4763069 w 4872251"/>
                <a:gd name="connsiteY45" fmla="*/ 846161 h 1519051"/>
                <a:gd name="connsiteX46" fmla="*/ 4776716 w 4872251"/>
                <a:gd name="connsiteY46" fmla="*/ 791570 h 1519051"/>
                <a:gd name="connsiteX47" fmla="*/ 4804012 w 4872251"/>
                <a:gd name="connsiteY47" fmla="*/ 750626 h 1519051"/>
                <a:gd name="connsiteX48" fmla="*/ 4858603 w 4872251"/>
                <a:gd name="connsiteY48" fmla="*/ 627797 h 1519051"/>
                <a:gd name="connsiteX49" fmla="*/ 4872251 w 4872251"/>
                <a:gd name="connsiteY49" fmla="*/ 573206 h 1519051"/>
                <a:gd name="connsiteX50" fmla="*/ 4831307 w 4872251"/>
                <a:gd name="connsiteY50" fmla="*/ 409432 h 1519051"/>
                <a:gd name="connsiteX51" fmla="*/ 4817660 w 4872251"/>
                <a:gd name="connsiteY51" fmla="*/ 341194 h 151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51" h="1519051">
                  <a:moveTo>
                    <a:pt x="0" y="0"/>
                  </a:moveTo>
                  <a:cubicBezTo>
                    <a:pt x="4549" y="81886"/>
                    <a:pt x="2050" y="164471"/>
                    <a:pt x="13648" y="245659"/>
                  </a:cubicBezTo>
                  <a:cubicBezTo>
                    <a:pt x="15968" y="261897"/>
                    <a:pt x="34482" y="271527"/>
                    <a:pt x="40943" y="286603"/>
                  </a:cubicBezTo>
                  <a:cubicBezTo>
                    <a:pt x="48332" y="303843"/>
                    <a:pt x="47202" y="323954"/>
                    <a:pt x="54591" y="341194"/>
                  </a:cubicBezTo>
                  <a:cubicBezTo>
                    <a:pt x="72788" y="383655"/>
                    <a:pt x="86435" y="385169"/>
                    <a:pt x="122830" y="409432"/>
                  </a:cubicBezTo>
                  <a:cubicBezTo>
                    <a:pt x="160874" y="466498"/>
                    <a:pt x="170258" y="492174"/>
                    <a:pt x="218364" y="532262"/>
                  </a:cubicBezTo>
                  <a:cubicBezTo>
                    <a:pt x="230965" y="542763"/>
                    <a:pt x="245659" y="550459"/>
                    <a:pt x="259307" y="559558"/>
                  </a:cubicBezTo>
                  <a:cubicBezTo>
                    <a:pt x="282425" y="594234"/>
                    <a:pt x="292519" y="615174"/>
                    <a:pt x="327546" y="641444"/>
                  </a:cubicBezTo>
                  <a:cubicBezTo>
                    <a:pt x="369656" y="673026"/>
                    <a:pt x="440815" y="700124"/>
                    <a:pt x="477671" y="736979"/>
                  </a:cubicBezTo>
                  <a:cubicBezTo>
                    <a:pt x="507855" y="767162"/>
                    <a:pt x="521556" y="786216"/>
                    <a:pt x="559558" y="805217"/>
                  </a:cubicBezTo>
                  <a:cubicBezTo>
                    <a:pt x="581470" y="816173"/>
                    <a:pt x="605410" y="822563"/>
                    <a:pt x="627797" y="832513"/>
                  </a:cubicBezTo>
                  <a:cubicBezTo>
                    <a:pt x="646388" y="840776"/>
                    <a:pt x="663338" y="852665"/>
                    <a:pt x="682388" y="859809"/>
                  </a:cubicBezTo>
                  <a:cubicBezTo>
                    <a:pt x="699951" y="866395"/>
                    <a:pt x="719185" y="867525"/>
                    <a:pt x="736979" y="873456"/>
                  </a:cubicBezTo>
                  <a:cubicBezTo>
                    <a:pt x="871652" y="918347"/>
                    <a:pt x="738685" y="887445"/>
                    <a:pt x="873457" y="914400"/>
                  </a:cubicBezTo>
                  <a:cubicBezTo>
                    <a:pt x="891654" y="928048"/>
                    <a:pt x="907703" y="945171"/>
                    <a:pt x="928048" y="955343"/>
                  </a:cubicBezTo>
                  <a:cubicBezTo>
                    <a:pt x="944825" y="963731"/>
                    <a:pt x="964604" y="963838"/>
                    <a:pt x="982639" y="968991"/>
                  </a:cubicBezTo>
                  <a:cubicBezTo>
                    <a:pt x="1018582" y="979260"/>
                    <a:pt x="1045082" y="990080"/>
                    <a:pt x="1078173" y="1009934"/>
                  </a:cubicBezTo>
                  <a:cubicBezTo>
                    <a:pt x="1106303" y="1026812"/>
                    <a:pt x="1130718" y="1049854"/>
                    <a:pt x="1160060" y="1064525"/>
                  </a:cubicBezTo>
                  <a:cubicBezTo>
                    <a:pt x="1196454" y="1082722"/>
                    <a:pt x="1230640" y="1106248"/>
                    <a:pt x="1269242" y="1119116"/>
                  </a:cubicBezTo>
                  <a:cubicBezTo>
                    <a:pt x="1333426" y="1140511"/>
                    <a:pt x="1296828" y="1127421"/>
                    <a:pt x="1378424" y="1160059"/>
                  </a:cubicBezTo>
                  <a:cubicBezTo>
                    <a:pt x="1410693" y="1192329"/>
                    <a:pt x="1433104" y="1218601"/>
                    <a:pt x="1473958" y="1241946"/>
                  </a:cubicBezTo>
                  <a:cubicBezTo>
                    <a:pt x="1486448" y="1249083"/>
                    <a:pt x="1501474" y="1250430"/>
                    <a:pt x="1514901" y="1255594"/>
                  </a:cubicBezTo>
                  <a:cubicBezTo>
                    <a:pt x="1705784" y="1329011"/>
                    <a:pt x="1588858" y="1294555"/>
                    <a:pt x="1760561" y="1337480"/>
                  </a:cubicBezTo>
                  <a:lnTo>
                    <a:pt x="1760561" y="1337480"/>
                  </a:lnTo>
                  <a:cubicBezTo>
                    <a:pt x="1858702" y="1370195"/>
                    <a:pt x="1736171" y="1330513"/>
                    <a:pt x="1856095" y="1364776"/>
                  </a:cubicBezTo>
                  <a:cubicBezTo>
                    <a:pt x="1903436" y="1378302"/>
                    <a:pt x="1912366" y="1386478"/>
                    <a:pt x="1965277" y="1405719"/>
                  </a:cubicBezTo>
                  <a:cubicBezTo>
                    <a:pt x="1992317" y="1415552"/>
                    <a:pt x="2018614" y="1429446"/>
                    <a:pt x="2047164" y="1433015"/>
                  </a:cubicBezTo>
                  <a:lnTo>
                    <a:pt x="2265528" y="1460310"/>
                  </a:lnTo>
                  <a:cubicBezTo>
                    <a:pt x="2624673" y="1580028"/>
                    <a:pt x="2320071" y="1483481"/>
                    <a:pt x="3316406" y="1460310"/>
                  </a:cubicBezTo>
                  <a:cubicBezTo>
                    <a:pt x="3494337" y="1456172"/>
                    <a:pt x="3467561" y="1441416"/>
                    <a:pt x="3643952" y="1419367"/>
                  </a:cubicBezTo>
                  <a:cubicBezTo>
                    <a:pt x="3699151" y="1412467"/>
                    <a:pt x="3792168" y="1401488"/>
                    <a:pt x="3848669" y="1392071"/>
                  </a:cubicBezTo>
                  <a:cubicBezTo>
                    <a:pt x="3871550" y="1388257"/>
                    <a:pt x="3894085" y="1382572"/>
                    <a:pt x="3916907" y="1378423"/>
                  </a:cubicBezTo>
                  <a:cubicBezTo>
                    <a:pt x="3944133" y="1373473"/>
                    <a:pt x="3971498" y="1369325"/>
                    <a:pt x="3998794" y="1364776"/>
                  </a:cubicBezTo>
                  <a:cubicBezTo>
                    <a:pt x="4012442" y="1355677"/>
                    <a:pt x="4024661" y="1343941"/>
                    <a:pt x="4039737" y="1337480"/>
                  </a:cubicBezTo>
                  <a:cubicBezTo>
                    <a:pt x="4056977" y="1330091"/>
                    <a:pt x="4076765" y="1330418"/>
                    <a:pt x="4094328" y="1323832"/>
                  </a:cubicBezTo>
                  <a:cubicBezTo>
                    <a:pt x="4113377" y="1316689"/>
                    <a:pt x="4130219" y="1304551"/>
                    <a:pt x="4148919" y="1296537"/>
                  </a:cubicBezTo>
                  <a:cubicBezTo>
                    <a:pt x="4162142" y="1290870"/>
                    <a:pt x="4176996" y="1289323"/>
                    <a:pt x="4189863" y="1282889"/>
                  </a:cubicBezTo>
                  <a:cubicBezTo>
                    <a:pt x="4204534" y="1275554"/>
                    <a:pt x="4216135" y="1262929"/>
                    <a:pt x="4230806" y="1255594"/>
                  </a:cubicBezTo>
                  <a:cubicBezTo>
                    <a:pt x="4267609" y="1237192"/>
                    <a:pt x="4312680" y="1222096"/>
                    <a:pt x="4353636" y="1214650"/>
                  </a:cubicBezTo>
                  <a:cubicBezTo>
                    <a:pt x="4385285" y="1208896"/>
                    <a:pt x="4417325" y="1205552"/>
                    <a:pt x="4449170" y="1201003"/>
                  </a:cubicBezTo>
                  <a:cubicBezTo>
                    <a:pt x="4476466" y="1182806"/>
                    <a:pt x="4507860" y="1169609"/>
                    <a:pt x="4531057" y="1146412"/>
                  </a:cubicBezTo>
                  <a:cubicBezTo>
                    <a:pt x="4582172" y="1095295"/>
                    <a:pt x="4553690" y="1111572"/>
                    <a:pt x="4612943" y="1091820"/>
                  </a:cubicBezTo>
                  <a:cubicBezTo>
                    <a:pt x="4643125" y="1061638"/>
                    <a:pt x="4662181" y="1047934"/>
                    <a:pt x="4681182" y="1009934"/>
                  </a:cubicBezTo>
                  <a:cubicBezTo>
                    <a:pt x="4687616" y="997067"/>
                    <a:pt x="4687844" y="981567"/>
                    <a:pt x="4694830" y="968991"/>
                  </a:cubicBezTo>
                  <a:cubicBezTo>
                    <a:pt x="4710762" y="940314"/>
                    <a:pt x="4739047" y="918226"/>
                    <a:pt x="4749421" y="887104"/>
                  </a:cubicBezTo>
                  <a:cubicBezTo>
                    <a:pt x="4753970" y="873456"/>
                    <a:pt x="4759117" y="859993"/>
                    <a:pt x="4763069" y="846161"/>
                  </a:cubicBezTo>
                  <a:cubicBezTo>
                    <a:pt x="4768222" y="828126"/>
                    <a:pt x="4769327" y="808810"/>
                    <a:pt x="4776716" y="791570"/>
                  </a:cubicBezTo>
                  <a:cubicBezTo>
                    <a:pt x="4783177" y="776493"/>
                    <a:pt x="4797350" y="765615"/>
                    <a:pt x="4804012" y="750626"/>
                  </a:cubicBezTo>
                  <a:cubicBezTo>
                    <a:pt x="4868975" y="604458"/>
                    <a:pt x="4796830" y="720455"/>
                    <a:pt x="4858603" y="627797"/>
                  </a:cubicBezTo>
                  <a:cubicBezTo>
                    <a:pt x="4863152" y="609600"/>
                    <a:pt x="4872251" y="591963"/>
                    <a:pt x="4872251" y="573206"/>
                  </a:cubicBezTo>
                  <a:cubicBezTo>
                    <a:pt x="4872251" y="518071"/>
                    <a:pt x="4848245" y="460247"/>
                    <a:pt x="4831307" y="409432"/>
                  </a:cubicBezTo>
                  <a:cubicBezTo>
                    <a:pt x="4814783" y="359860"/>
                    <a:pt x="4817660" y="382874"/>
                    <a:pt x="4817660" y="34119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84B524-7008-4FB0-A0D9-ECA46C0906A0}"/>
                </a:ext>
              </a:extLst>
            </p:cNvPr>
            <p:cNvSpPr/>
            <p:nvPr/>
          </p:nvSpPr>
          <p:spPr>
            <a:xfrm>
              <a:off x="6741994" y="3780430"/>
              <a:ext cx="668740" cy="286603"/>
            </a:xfrm>
            <a:custGeom>
              <a:avLst/>
              <a:gdLst>
                <a:gd name="connsiteX0" fmla="*/ 0 w 668740"/>
                <a:gd name="connsiteY0" fmla="*/ 286603 h 286603"/>
                <a:gd name="connsiteX1" fmla="*/ 136478 w 668740"/>
                <a:gd name="connsiteY1" fmla="*/ 245660 h 286603"/>
                <a:gd name="connsiteX2" fmla="*/ 218364 w 668740"/>
                <a:gd name="connsiteY2" fmla="*/ 218364 h 286603"/>
                <a:gd name="connsiteX3" fmla="*/ 382137 w 668740"/>
                <a:gd name="connsiteY3" fmla="*/ 177421 h 286603"/>
                <a:gd name="connsiteX4" fmla="*/ 423081 w 668740"/>
                <a:gd name="connsiteY4" fmla="*/ 150125 h 286603"/>
                <a:gd name="connsiteX5" fmla="*/ 491319 w 668740"/>
                <a:gd name="connsiteY5" fmla="*/ 81886 h 286603"/>
                <a:gd name="connsiteX6" fmla="*/ 518615 w 668740"/>
                <a:gd name="connsiteY6" fmla="*/ 40943 h 286603"/>
                <a:gd name="connsiteX7" fmla="*/ 559558 w 668740"/>
                <a:gd name="connsiteY7" fmla="*/ 27295 h 286603"/>
                <a:gd name="connsiteX8" fmla="*/ 668740 w 668740"/>
                <a:gd name="connsiteY8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740" h="286603">
                  <a:moveTo>
                    <a:pt x="0" y="286603"/>
                  </a:moveTo>
                  <a:cubicBezTo>
                    <a:pt x="145461" y="228418"/>
                    <a:pt x="-8510" y="285202"/>
                    <a:pt x="136478" y="245660"/>
                  </a:cubicBezTo>
                  <a:cubicBezTo>
                    <a:pt x="164236" y="238090"/>
                    <a:pt x="189984" y="223094"/>
                    <a:pt x="218364" y="218364"/>
                  </a:cubicBezTo>
                  <a:cubicBezTo>
                    <a:pt x="259293" y="211542"/>
                    <a:pt x="346092" y="201451"/>
                    <a:pt x="382137" y="177421"/>
                  </a:cubicBezTo>
                  <a:lnTo>
                    <a:pt x="423081" y="150125"/>
                  </a:lnTo>
                  <a:cubicBezTo>
                    <a:pt x="495865" y="40948"/>
                    <a:pt x="400338" y="172867"/>
                    <a:pt x="491319" y="81886"/>
                  </a:cubicBezTo>
                  <a:cubicBezTo>
                    <a:pt x="502917" y="70288"/>
                    <a:pt x="505807" y="51190"/>
                    <a:pt x="518615" y="40943"/>
                  </a:cubicBezTo>
                  <a:cubicBezTo>
                    <a:pt x="529849" y="31956"/>
                    <a:pt x="545515" y="30416"/>
                    <a:pt x="559558" y="27295"/>
                  </a:cubicBezTo>
                  <a:cubicBezTo>
                    <a:pt x="669863" y="2783"/>
                    <a:pt x="609936" y="29403"/>
                    <a:pt x="66874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EC55E3-4E35-412F-94FA-B422B355AA00}"/>
                </a:ext>
              </a:extLst>
            </p:cNvPr>
            <p:cNvSpPr/>
            <p:nvPr/>
          </p:nvSpPr>
          <p:spPr>
            <a:xfrm>
              <a:off x="10631606" y="3903260"/>
              <a:ext cx="545910" cy="423132"/>
            </a:xfrm>
            <a:custGeom>
              <a:avLst/>
              <a:gdLst>
                <a:gd name="connsiteX0" fmla="*/ 0 w 545910"/>
                <a:gd name="connsiteY0" fmla="*/ 0 h 423132"/>
                <a:gd name="connsiteX1" fmla="*/ 54591 w 545910"/>
                <a:gd name="connsiteY1" fmla="*/ 109182 h 423132"/>
                <a:gd name="connsiteX2" fmla="*/ 95534 w 545910"/>
                <a:gd name="connsiteY2" fmla="*/ 136477 h 423132"/>
                <a:gd name="connsiteX3" fmla="*/ 163773 w 545910"/>
                <a:gd name="connsiteY3" fmla="*/ 218364 h 423132"/>
                <a:gd name="connsiteX4" fmla="*/ 245660 w 545910"/>
                <a:gd name="connsiteY4" fmla="*/ 272955 h 423132"/>
                <a:gd name="connsiteX5" fmla="*/ 286603 w 545910"/>
                <a:gd name="connsiteY5" fmla="*/ 313898 h 423132"/>
                <a:gd name="connsiteX6" fmla="*/ 327546 w 545910"/>
                <a:gd name="connsiteY6" fmla="*/ 327546 h 423132"/>
                <a:gd name="connsiteX7" fmla="*/ 368490 w 545910"/>
                <a:gd name="connsiteY7" fmla="*/ 354841 h 423132"/>
                <a:gd name="connsiteX8" fmla="*/ 450376 w 545910"/>
                <a:gd name="connsiteY8" fmla="*/ 382137 h 423132"/>
                <a:gd name="connsiteX9" fmla="*/ 491319 w 545910"/>
                <a:gd name="connsiteY9" fmla="*/ 395785 h 423132"/>
                <a:gd name="connsiteX10" fmla="*/ 545910 w 545910"/>
                <a:gd name="connsiteY10" fmla="*/ 423080 h 42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5910" h="423132">
                  <a:moveTo>
                    <a:pt x="0" y="0"/>
                  </a:moveTo>
                  <a:cubicBezTo>
                    <a:pt x="13033" y="32584"/>
                    <a:pt x="27333" y="81924"/>
                    <a:pt x="54591" y="109182"/>
                  </a:cubicBezTo>
                  <a:cubicBezTo>
                    <a:pt x="66189" y="120780"/>
                    <a:pt x="81886" y="127379"/>
                    <a:pt x="95534" y="136477"/>
                  </a:cubicBezTo>
                  <a:cubicBezTo>
                    <a:pt x="119797" y="172871"/>
                    <a:pt x="127398" y="190073"/>
                    <a:pt x="163773" y="218364"/>
                  </a:cubicBezTo>
                  <a:cubicBezTo>
                    <a:pt x="189668" y="238504"/>
                    <a:pt x="222463" y="249758"/>
                    <a:pt x="245660" y="272955"/>
                  </a:cubicBezTo>
                  <a:cubicBezTo>
                    <a:pt x="259308" y="286603"/>
                    <a:pt x="270544" y="303192"/>
                    <a:pt x="286603" y="313898"/>
                  </a:cubicBezTo>
                  <a:cubicBezTo>
                    <a:pt x="298573" y="321878"/>
                    <a:pt x="314679" y="321112"/>
                    <a:pt x="327546" y="327546"/>
                  </a:cubicBezTo>
                  <a:cubicBezTo>
                    <a:pt x="342217" y="334881"/>
                    <a:pt x="353501" y="348179"/>
                    <a:pt x="368490" y="354841"/>
                  </a:cubicBezTo>
                  <a:cubicBezTo>
                    <a:pt x="394782" y="366526"/>
                    <a:pt x="423081" y="373038"/>
                    <a:pt x="450376" y="382137"/>
                  </a:cubicBezTo>
                  <a:cubicBezTo>
                    <a:pt x="464024" y="386686"/>
                    <a:pt x="479349" y="387805"/>
                    <a:pt x="491319" y="395785"/>
                  </a:cubicBezTo>
                  <a:cubicBezTo>
                    <a:pt x="536048" y="425603"/>
                    <a:pt x="515860" y="423080"/>
                    <a:pt x="545910" y="42308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2AE142-15EC-4229-8300-03B67F094D47}"/>
                </a:ext>
              </a:extLst>
            </p:cNvPr>
            <p:cNvSpPr/>
            <p:nvPr/>
          </p:nvSpPr>
          <p:spPr>
            <a:xfrm>
              <a:off x="8202304" y="3302758"/>
              <a:ext cx="1160060" cy="204717"/>
            </a:xfrm>
            <a:custGeom>
              <a:avLst/>
              <a:gdLst>
                <a:gd name="connsiteX0" fmla="*/ 0 w 1160060"/>
                <a:gd name="connsiteY0" fmla="*/ 68239 h 204717"/>
                <a:gd name="connsiteX1" fmla="*/ 300251 w 1160060"/>
                <a:gd name="connsiteY1" fmla="*/ 81887 h 204717"/>
                <a:gd name="connsiteX2" fmla="*/ 436729 w 1160060"/>
                <a:gd name="connsiteY2" fmla="*/ 122830 h 204717"/>
                <a:gd name="connsiteX3" fmla="*/ 477672 w 1160060"/>
                <a:gd name="connsiteY3" fmla="*/ 150126 h 204717"/>
                <a:gd name="connsiteX4" fmla="*/ 586854 w 1160060"/>
                <a:gd name="connsiteY4" fmla="*/ 177421 h 204717"/>
                <a:gd name="connsiteX5" fmla="*/ 723332 w 1160060"/>
                <a:gd name="connsiteY5" fmla="*/ 204717 h 204717"/>
                <a:gd name="connsiteX6" fmla="*/ 873457 w 1160060"/>
                <a:gd name="connsiteY6" fmla="*/ 191069 h 204717"/>
                <a:gd name="connsiteX7" fmla="*/ 955344 w 1160060"/>
                <a:gd name="connsiteY7" fmla="*/ 163773 h 204717"/>
                <a:gd name="connsiteX8" fmla="*/ 996287 w 1160060"/>
                <a:gd name="connsiteY8" fmla="*/ 150126 h 204717"/>
                <a:gd name="connsiteX9" fmla="*/ 1078174 w 1160060"/>
                <a:gd name="connsiteY9" fmla="*/ 95535 h 204717"/>
                <a:gd name="connsiteX10" fmla="*/ 1105469 w 1160060"/>
                <a:gd name="connsiteY10" fmla="*/ 54591 h 204717"/>
                <a:gd name="connsiteX11" fmla="*/ 1146412 w 1160060"/>
                <a:gd name="connsiteY11" fmla="*/ 13648 h 204717"/>
                <a:gd name="connsiteX12" fmla="*/ 1160060 w 1160060"/>
                <a:gd name="connsiteY12" fmla="*/ 0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0060" h="204717">
                  <a:moveTo>
                    <a:pt x="0" y="68239"/>
                  </a:moveTo>
                  <a:cubicBezTo>
                    <a:pt x="100084" y="72788"/>
                    <a:pt x="200359" y="74203"/>
                    <a:pt x="300251" y="81887"/>
                  </a:cubicBezTo>
                  <a:cubicBezTo>
                    <a:pt x="321810" y="83545"/>
                    <a:pt x="430533" y="118699"/>
                    <a:pt x="436729" y="122830"/>
                  </a:cubicBezTo>
                  <a:cubicBezTo>
                    <a:pt x="450377" y="131929"/>
                    <a:pt x="463001" y="142791"/>
                    <a:pt x="477672" y="150126"/>
                  </a:cubicBezTo>
                  <a:cubicBezTo>
                    <a:pt x="508864" y="165722"/>
                    <a:pt x="555716" y="169636"/>
                    <a:pt x="586854" y="177421"/>
                  </a:cubicBezTo>
                  <a:cubicBezTo>
                    <a:pt x="713896" y="209182"/>
                    <a:pt x="489271" y="171279"/>
                    <a:pt x="723332" y="204717"/>
                  </a:cubicBezTo>
                  <a:cubicBezTo>
                    <a:pt x="773374" y="200168"/>
                    <a:pt x="823974" y="199802"/>
                    <a:pt x="873457" y="191069"/>
                  </a:cubicBezTo>
                  <a:cubicBezTo>
                    <a:pt x="901791" y="186069"/>
                    <a:pt x="928048" y="172871"/>
                    <a:pt x="955344" y="163773"/>
                  </a:cubicBezTo>
                  <a:lnTo>
                    <a:pt x="996287" y="150126"/>
                  </a:lnTo>
                  <a:cubicBezTo>
                    <a:pt x="1023583" y="131929"/>
                    <a:pt x="1059977" y="122831"/>
                    <a:pt x="1078174" y="95535"/>
                  </a:cubicBezTo>
                  <a:cubicBezTo>
                    <a:pt x="1087272" y="81887"/>
                    <a:pt x="1094968" y="67192"/>
                    <a:pt x="1105469" y="54591"/>
                  </a:cubicBezTo>
                  <a:cubicBezTo>
                    <a:pt x="1117825" y="39764"/>
                    <a:pt x="1132764" y="27296"/>
                    <a:pt x="1146412" y="13648"/>
                  </a:cubicBezTo>
                  <a:lnTo>
                    <a:pt x="1160060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CC06-0289-4A1E-BD6A-E9CA74A1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9" y="-18152"/>
            <a:ext cx="9601200" cy="1485900"/>
          </a:xfrm>
        </p:spPr>
        <p:txBody>
          <a:bodyPr/>
          <a:lstStyle/>
          <a:p>
            <a:r>
              <a:rPr lang="en-US" dirty="0"/>
              <a:t>Solution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3F1B-E9E9-4E22-9D16-FD5074611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01" y="1392640"/>
            <a:ext cx="4619767" cy="420237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Find nearest neighbor of penetrating node on tow being penetrated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Compute half distance and move both nodes to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Resolves compatibility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8C8443-0AD8-43E0-A02B-1D4EBAA6403D}"/>
              </a:ext>
            </a:extLst>
          </p:cNvPr>
          <p:cNvGrpSpPr/>
          <p:nvPr/>
        </p:nvGrpSpPr>
        <p:grpSpPr>
          <a:xfrm>
            <a:off x="5991367" y="1774078"/>
            <a:ext cx="5998391" cy="3825654"/>
            <a:chOff x="5851378" y="2060681"/>
            <a:chExt cx="5998391" cy="3825654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A7DA6A0D-8249-4E82-A3AE-A33F99577BFD}"/>
                </a:ext>
              </a:extLst>
            </p:cNvPr>
            <p:cNvSpPr/>
            <p:nvPr/>
          </p:nvSpPr>
          <p:spPr>
            <a:xfrm rot="11057561" flipH="1">
              <a:off x="5851378" y="3301482"/>
              <a:ext cx="5998391" cy="1266164"/>
            </a:xfrm>
            <a:prstGeom prst="parallelogram">
              <a:avLst>
                <a:gd name="adj" fmla="val 594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2383ADC-EE00-4927-883D-6467F36AFE6E}"/>
                </a:ext>
              </a:extLst>
            </p:cNvPr>
            <p:cNvSpPr/>
            <p:nvPr/>
          </p:nvSpPr>
          <p:spPr>
            <a:xfrm>
              <a:off x="5895833" y="2060681"/>
              <a:ext cx="5909480" cy="1517307"/>
            </a:xfrm>
            <a:custGeom>
              <a:avLst/>
              <a:gdLst>
                <a:gd name="connsiteX0" fmla="*/ 0 w 5909480"/>
                <a:gd name="connsiteY0" fmla="*/ 1080579 h 1517307"/>
                <a:gd name="connsiteX1" fmla="*/ 68239 w 5909480"/>
                <a:gd name="connsiteY1" fmla="*/ 1053283 h 1517307"/>
                <a:gd name="connsiteX2" fmla="*/ 109182 w 5909480"/>
                <a:gd name="connsiteY2" fmla="*/ 1025988 h 1517307"/>
                <a:gd name="connsiteX3" fmla="*/ 191068 w 5909480"/>
                <a:gd name="connsiteY3" fmla="*/ 998692 h 1517307"/>
                <a:gd name="connsiteX4" fmla="*/ 272955 w 5909480"/>
                <a:gd name="connsiteY4" fmla="*/ 957749 h 1517307"/>
                <a:gd name="connsiteX5" fmla="*/ 354842 w 5909480"/>
                <a:gd name="connsiteY5" fmla="*/ 916806 h 1517307"/>
                <a:gd name="connsiteX6" fmla="*/ 436728 w 5909480"/>
                <a:gd name="connsiteY6" fmla="*/ 875862 h 1517307"/>
                <a:gd name="connsiteX7" fmla="*/ 559558 w 5909480"/>
                <a:gd name="connsiteY7" fmla="*/ 821271 h 1517307"/>
                <a:gd name="connsiteX8" fmla="*/ 600501 w 5909480"/>
                <a:gd name="connsiteY8" fmla="*/ 807624 h 1517307"/>
                <a:gd name="connsiteX9" fmla="*/ 641445 w 5909480"/>
                <a:gd name="connsiteY9" fmla="*/ 793976 h 1517307"/>
                <a:gd name="connsiteX10" fmla="*/ 805218 w 5909480"/>
                <a:gd name="connsiteY10" fmla="*/ 766680 h 1517307"/>
                <a:gd name="connsiteX11" fmla="*/ 887104 w 5909480"/>
                <a:gd name="connsiteY11" fmla="*/ 739385 h 1517307"/>
                <a:gd name="connsiteX12" fmla="*/ 1009934 w 5909480"/>
                <a:gd name="connsiteY12" fmla="*/ 684794 h 1517307"/>
                <a:gd name="connsiteX13" fmla="*/ 1050877 w 5909480"/>
                <a:gd name="connsiteY13" fmla="*/ 671146 h 1517307"/>
                <a:gd name="connsiteX14" fmla="*/ 1091821 w 5909480"/>
                <a:gd name="connsiteY14" fmla="*/ 657498 h 1517307"/>
                <a:gd name="connsiteX15" fmla="*/ 1173707 w 5909480"/>
                <a:gd name="connsiteY15" fmla="*/ 616555 h 1517307"/>
                <a:gd name="connsiteX16" fmla="*/ 1228298 w 5909480"/>
                <a:gd name="connsiteY16" fmla="*/ 589259 h 1517307"/>
                <a:gd name="connsiteX17" fmla="*/ 1282889 w 5909480"/>
                <a:gd name="connsiteY17" fmla="*/ 575612 h 1517307"/>
                <a:gd name="connsiteX18" fmla="*/ 1446663 w 5909480"/>
                <a:gd name="connsiteY18" fmla="*/ 534668 h 1517307"/>
                <a:gd name="connsiteX19" fmla="*/ 1528549 w 5909480"/>
                <a:gd name="connsiteY19" fmla="*/ 480077 h 1517307"/>
                <a:gd name="connsiteX20" fmla="*/ 1569492 w 5909480"/>
                <a:gd name="connsiteY20" fmla="*/ 452782 h 1517307"/>
                <a:gd name="connsiteX21" fmla="*/ 1610436 w 5909480"/>
                <a:gd name="connsiteY21" fmla="*/ 411839 h 1517307"/>
                <a:gd name="connsiteX22" fmla="*/ 1651379 w 5909480"/>
                <a:gd name="connsiteY22" fmla="*/ 398191 h 1517307"/>
                <a:gd name="connsiteX23" fmla="*/ 1692322 w 5909480"/>
                <a:gd name="connsiteY23" fmla="*/ 370895 h 1517307"/>
                <a:gd name="connsiteX24" fmla="*/ 1760561 w 5909480"/>
                <a:gd name="connsiteY24" fmla="*/ 316304 h 1517307"/>
                <a:gd name="connsiteX25" fmla="*/ 1897039 w 5909480"/>
                <a:gd name="connsiteY25" fmla="*/ 248065 h 1517307"/>
                <a:gd name="connsiteX26" fmla="*/ 1978925 w 5909480"/>
                <a:gd name="connsiteY26" fmla="*/ 193474 h 1517307"/>
                <a:gd name="connsiteX27" fmla="*/ 2019868 w 5909480"/>
                <a:gd name="connsiteY27" fmla="*/ 166179 h 1517307"/>
                <a:gd name="connsiteX28" fmla="*/ 2060812 w 5909480"/>
                <a:gd name="connsiteY28" fmla="*/ 152531 h 1517307"/>
                <a:gd name="connsiteX29" fmla="*/ 2101755 w 5909480"/>
                <a:gd name="connsiteY29" fmla="*/ 125236 h 1517307"/>
                <a:gd name="connsiteX30" fmla="*/ 2183642 w 5909480"/>
                <a:gd name="connsiteY30" fmla="*/ 111588 h 1517307"/>
                <a:gd name="connsiteX31" fmla="*/ 2238233 w 5909480"/>
                <a:gd name="connsiteY31" fmla="*/ 97940 h 1517307"/>
                <a:gd name="connsiteX32" fmla="*/ 2524836 w 5909480"/>
                <a:gd name="connsiteY32" fmla="*/ 70644 h 1517307"/>
                <a:gd name="connsiteX33" fmla="*/ 3193576 w 5909480"/>
                <a:gd name="connsiteY33" fmla="*/ 29701 h 1517307"/>
                <a:gd name="connsiteX34" fmla="*/ 3616657 w 5909480"/>
                <a:gd name="connsiteY34" fmla="*/ 29701 h 1517307"/>
                <a:gd name="connsiteX35" fmla="*/ 3657600 w 5909480"/>
                <a:gd name="connsiteY35" fmla="*/ 43349 h 1517307"/>
                <a:gd name="connsiteX36" fmla="*/ 3725839 w 5909480"/>
                <a:gd name="connsiteY36" fmla="*/ 56997 h 1517307"/>
                <a:gd name="connsiteX37" fmla="*/ 3903260 w 5909480"/>
                <a:gd name="connsiteY37" fmla="*/ 84292 h 1517307"/>
                <a:gd name="connsiteX38" fmla="*/ 3998794 w 5909480"/>
                <a:gd name="connsiteY38" fmla="*/ 138883 h 1517307"/>
                <a:gd name="connsiteX39" fmla="*/ 4039737 w 5909480"/>
                <a:gd name="connsiteY39" fmla="*/ 152531 h 1517307"/>
                <a:gd name="connsiteX40" fmla="*/ 4135271 w 5909480"/>
                <a:gd name="connsiteY40" fmla="*/ 193474 h 1517307"/>
                <a:gd name="connsiteX41" fmla="*/ 4217158 w 5909480"/>
                <a:gd name="connsiteY41" fmla="*/ 234418 h 1517307"/>
                <a:gd name="connsiteX42" fmla="*/ 4312692 w 5909480"/>
                <a:gd name="connsiteY42" fmla="*/ 302656 h 1517307"/>
                <a:gd name="connsiteX43" fmla="*/ 4353636 w 5909480"/>
                <a:gd name="connsiteY43" fmla="*/ 316304 h 1517307"/>
                <a:gd name="connsiteX44" fmla="*/ 4476466 w 5909480"/>
                <a:gd name="connsiteY44" fmla="*/ 398191 h 1517307"/>
                <a:gd name="connsiteX45" fmla="*/ 4517409 w 5909480"/>
                <a:gd name="connsiteY45" fmla="*/ 425486 h 1517307"/>
                <a:gd name="connsiteX46" fmla="*/ 4599295 w 5909480"/>
                <a:gd name="connsiteY46" fmla="*/ 466430 h 1517307"/>
                <a:gd name="connsiteX47" fmla="*/ 4626591 w 5909480"/>
                <a:gd name="connsiteY47" fmla="*/ 507373 h 1517307"/>
                <a:gd name="connsiteX48" fmla="*/ 4708477 w 5909480"/>
                <a:gd name="connsiteY48" fmla="*/ 548316 h 1517307"/>
                <a:gd name="connsiteX49" fmla="*/ 4790364 w 5909480"/>
                <a:gd name="connsiteY49" fmla="*/ 630203 h 1517307"/>
                <a:gd name="connsiteX50" fmla="*/ 4817660 w 5909480"/>
                <a:gd name="connsiteY50" fmla="*/ 671146 h 1517307"/>
                <a:gd name="connsiteX51" fmla="*/ 4899546 w 5909480"/>
                <a:gd name="connsiteY51" fmla="*/ 739385 h 1517307"/>
                <a:gd name="connsiteX52" fmla="*/ 4967785 w 5909480"/>
                <a:gd name="connsiteY52" fmla="*/ 793976 h 1517307"/>
                <a:gd name="connsiteX53" fmla="*/ 4995080 w 5909480"/>
                <a:gd name="connsiteY53" fmla="*/ 834919 h 1517307"/>
                <a:gd name="connsiteX54" fmla="*/ 5036024 w 5909480"/>
                <a:gd name="connsiteY54" fmla="*/ 862215 h 1517307"/>
                <a:gd name="connsiteX55" fmla="*/ 5104263 w 5909480"/>
                <a:gd name="connsiteY55" fmla="*/ 930453 h 1517307"/>
                <a:gd name="connsiteX56" fmla="*/ 5186149 w 5909480"/>
                <a:gd name="connsiteY56" fmla="*/ 998692 h 1517307"/>
                <a:gd name="connsiteX57" fmla="*/ 5240740 w 5909480"/>
                <a:gd name="connsiteY57" fmla="*/ 1025988 h 1517307"/>
                <a:gd name="connsiteX58" fmla="*/ 5322627 w 5909480"/>
                <a:gd name="connsiteY58" fmla="*/ 1080579 h 1517307"/>
                <a:gd name="connsiteX59" fmla="*/ 5363570 w 5909480"/>
                <a:gd name="connsiteY59" fmla="*/ 1094227 h 1517307"/>
                <a:gd name="connsiteX60" fmla="*/ 5445457 w 5909480"/>
                <a:gd name="connsiteY60" fmla="*/ 1148818 h 1517307"/>
                <a:gd name="connsiteX61" fmla="*/ 5486400 w 5909480"/>
                <a:gd name="connsiteY61" fmla="*/ 1176113 h 1517307"/>
                <a:gd name="connsiteX62" fmla="*/ 5527343 w 5909480"/>
                <a:gd name="connsiteY62" fmla="*/ 1203409 h 1517307"/>
                <a:gd name="connsiteX63" fmla="*/ 5568286 w 5909480"/>
                <a:gd name="connsiteY63" fmla="*/ 1217056 h 1517307"/>
                <a:gd name="connsiteX64" fmla="*/ 5650173 w 5909480"/>
                <a:gd name="connsiteY64" fmla="*/ 1271647 h 1517307"/>
                <a:gd name="connsiteX65" fmla="*/ 5745707 w 5909480"/>
                <a:gd name="connsiteY65" fmla="*/ 1353534 h 1517307"/>
                <a:gd name="connsiteX66" fmla="*/ 5786651 w 5909480"/>
                <a:gd name="connsiteY66" fmla="*/ 1380830 h 1517307"/>
                <a:gd name="connsiteX67" fmla="*/ 5813946 w 5909480"/>
                <a:gd name="connsiteY67" fmla="*/ 1421773 h 1517307"/>
                <a:gd name="connsiteX68" fmla="*/ 5895833 w 5909480"/>
                <a:gd name="connsiteY68" fmla="*/ 1476364 h 1517307"/>
                <a:gd name="connsiteX69" fmla="*/ 5909480 w 5909480"/>
                <a:gd name="connsiteY69" fmla="*/ 1517307 h 15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909480" h="1517307">
                  <a:moveTo>
                    <a:pt x="0" y="1080579"/>
                  </a:moveTo>
                  <a:cubicBezTo>
                    <a:pt x="22746" y="1071480"/>
                    <a:pt x="46327" y="1064239"/>
                    <a:pt x="68239" y="1053283"/>
                  </a:cubicBezTo>
                  <a:cubicBezTo>
                    <a:pt x="82910" y="1045948"/>
                    <a:pt x="94193" y="1032650"/>
                    <a:pt x="109182" y="1025988"/>
                  </a:cubicBezTo>
                  <a:cubicBezTo>
                    <a:pt x="135474" y="1014303"/>
                    <a:pt x="167128" y="1014651"/>
                    <a:pt x="191068" y="998692"/>
                  </a:cubicBezTo>
                  <a:cubicBezTo>
                    <a:pt x="308423" y="920458"/>
                    <a:pt x="159933" y="1014261"/>
                    <a:pt x="272955" y="957749"/>
                  </a:cubicBezTo>
                  <a:cubicBezTo>
                    <a:pt x="378770" y="904840"/>
                    <a:pt x="251938" y="951105"/>
                    <a:pt x="354842" y="916806"/>
                  </a:cubicBezTo>
                  <a:cubicBezTo>
                    <a:pt x="472170" y="838586"/>
                    <a:pt x="323729" y="932362"/>
                    <a:pt x="436728" y="875862"/>
                  </a:cubicBezTo>
                  <a:cubicBezTo>
                    <a:pt x="566488" y="810982"/>
                    <a:pt x="348307" y="891687"/>
                    <a:pt x="559558" y="821271"/>
                  </a:cubicBezTo>
                  <a:lnTo>
                    <a:pt x="600501" y="807624"/>
                  </a:lnTo>
                  <a:cubicBezTo>
                    <a:pt x="614149" y="803075"/>
                    <a:pt x="627170" y="795760"/>
                    <a:pt x="641445" y="793976"/>
                  </a:cubicBezTo>
                  <a:cubicBezTo>
                    <a:pt x="718866" y="784298"/>
                    <a:pt x="740806" y="786003"/>
                    <a:pt x="805218" y="766680"/>
                  </a:cubicBezTo>
                  <a:cubicBezTo>
                    <a:pt x="832776" y="758413"/>
                    <a:pt x="863164" y="755345"/>
                    <a:pt x="887104" y="739385"/>
                  </a:cubicBezTo>
                  <a:cubicBezTo>
                    <a:pt x="951988" y="696129"/>
                    <a:pt x="912486" y="717277"/>
                    <a:pt x="1009934" y="684794"/>
                  </a:cubicBezTo>
                  <a:lnTo>
                    <a:pt x="1050877" y="671146"/>
                  </a:lnTo>
                  <a:cubicBezTo>
                    <a:pt x="1064525" y="666597"/>
                    <a:pt x="1079851" y="665478"/>
                    <a:pt x="1091821" y="657498"/>
                  </a:cubicBezTo>
                  <a:cubicBezTo>
                    <a:pt x="1170505" y="605042"/>
                    <a:pt x="1094600" y="650459"/>
                    <a:pt x="1173707" y="616555"/>
                  </a:cubicBezTo>
                  <a:cubicBezTo>
                    <a:pt x="1192407" y="608541"/>
                    <a:pt x="1209248" y="596403"/>
                    <a:pt x="1228298" y="589259"/>
                  </a:cubicBezTo>
                  <a:cubicBezTo>
                    <a:pt x="1245861" y="582673"/>
                    <a:pt x="1264923" y="581002"/>
                    <a:pt x="1282889" y="575612"/>
                  </a:cubicBezTo>
                  <a:cubicBezTo>
                    <a:pt x="1418070" y="535058"/>
                    <a:pt x="1310388" y="557381"/>
                    <a:pt x="1446663" y="534668"/>
                  </a:cubicBezTo>
                  <a:lnTo>
                    <a:pt x="1528549" y="480077"/>
                  </a:lnTo>
                  <a:cubicBezTo>
                    <a:pt x="1542197" y="470979"/>
                    <a:pt x="1557894" y="464380"/>
                    <a:pt x="1569492" y="452782"/>
                  </a:cubicBezTo>
                  <a:cubicBezTo>
                    <a:pt x="1583140" y="439134"/>
                    <a:pt x="1594377" y="422545"/>
                    <a:pt x="1610436" y="411839"/>
                  </a:cubicBezTo>
                  <a:cubicBezTo>
                    <a:pt x="1622406" y="403859"/>
                    <a:pt x="1638512" y="404625"/>
                    <a:pt x="1651379" y="398191"/>
                  </a:cubicBezTo>
                  <a:cubicBezTo>
                    <a:pt x="1666050" y="390855"/>
                    <a:pt x="1678674" y="379994"/>
                    <a:pt x="1692322" y="370895"/>
                  </a:cubicBezTo>
                  <a:cubicBezTo>
                    <a:pt x="1742757" y="295245"/>
                    <a:pt x="1690762" y="355081"/>
                    <a:pt x="1760561" y="316304"/>
                  </a:cubicBezTo>
                  <a:cubicBezTo>
                    <a:pt x="1893506" y="242446"/>
                    <a:pt x="1790352" y="274737"/>
                    <a:pt x="1897039" y="248065"/>
                  </a:cubicBezTo>
                  <a:lnTo>
                    <a:pt x="1978925" y="193474"/>
                  </a:lnTo>
                  <a:cubicBezTo>
                    <a:pt x="1992573" y="184376"/>
                    <a:pt x="2004307" y="171366"/>
                    <a:pt x="2019868" y="166179"/>
                  </a:cubicBezTo>
                  <a:cubicBezTo>
                    <a:pt x="2033516" y="161630"/>
                    <a:pt x="2047945" y="158965"/>
                    <a:pt x="2060812" y="152531"/>
                  </a:cubicBezTo>
                  <a:cubicBezTo>
                    <a:pt x="2075483" y="145196"/>
                    <a:pt x="2086194" y="130423"/>
                    <a:pt x="2101755" y="125236"/>
                  </a:cubicBezTo>
                  <a:cubicBezTo>
                    <a:pt x="2128007" y="116485"/>
                    <a:pt x="2156507" y="117015"/>
                    <a:pt x="2183642" y="111588"/>
                  </a:cubicBezTo>
                  <a:cubicBezTo>
                    <a:pt x="2202035" y="107909"/>
                    <a:pt x="2219731" y="101024"/>
                    <a:pt x="2238233" y="97940"/>
                  </a:cubicBezTo>
                  <a:cubicBezTo>
                    <a:pt x="2319638" y="84372"/>
                    <a:pt x="2450952" y="75077"/>
                    <a:pt x="2524836" y="70644"/>
                  </a:cubicBezTo>
                  <a:cubicBezTo>
                    <a:pt x="3227124" y="28507"/>
                    <a:pt x="2815469" y="61210"/>
                    <a:pt x="3193576" y="29701"/>
                  </a:cubicBezTo>
                  <a:cubicBezTo>
                    <a:pt x="3352199" y="-23174"/>
                    <a:pt x="3248847" y="5971"/>
                    <a:pt x="3616657" y="29701"/>
                  </a:cubicBezTo>
                  <a:cubicBezTo>
                    <a:pt x="3631013" y="30627"/>
                    <a:pt x="3643644" y="39860"/>
                    <a:pt x="3657600" y="43349"/>
                  </a:cubicBezTo>
                  <a:cubicBezTo>
                    <a:pt x="3680104" y="48975"/>
                    <a:pt x="3703016" y="52847"/>
                    <a:pt x="3725839" y="56997"/>
                  </a:cubicBezTo>
                  <a:cubicBezTo>
                    <a:pt x="3795251" y="69617"/>
                    <a:pt x="3831719" y="74072"/>
                    <a:pt x="3903260" y="84292"/>
                  </a:cubicBezTo>
                  <a:cubicBezTo>
                    <a:pt x="3944381" y="111707"/>
                    <a:pt x="3950307" y="118103"/>
                    <a:pt x="3998794" y="138883"/>
                  </a:cubicBezTo>
                  <a:cubicBezTo>
                    <a:pt x="4012017" y="144550"/>
                    <a:pt x="4026870" y="146097"/>
                    <a:pt x="4039737" y="152531"/>
                  </a:cubicBezTo>
                  <a:cubicBezTo>
                    <a:pt x="4133983" y="199655"/>
                    <a:pt x="4021659" y="165073"/>
                    <a:pt x="4135271" y="193474"/>
                  </a:cubicBezTo>
                  <a:cubicBezTo>
                    <a:pt x="4252608" y="271698"/>
                    <a:pt x="4104153" y="177915"/>
                    <a:pt x="4217158" y="234418"/>
                  </a:cubicBezTo>
                  <a:cubicBezTo>
                    <a:pt x="4259409" y="255543"/>
                    <a:pt x="4269412" y="277925"/>
                    <a:pt x="4312692" y="302656"/>
                  </a:cubicBezTo>
                  <a:cubicBezTo>
                    <a:pt x="4325183" y="309794"/>
                    <a:pt x="4339988" y="311755"/>
                    <a:pt x="4353636" y="316304"/>
                  </a:cubicBezTo>
                  <a:lnTo>
                    <a:pt x="4476466" y="398191"/>
                  </a:lnTo>
                  <a:cubicBezTo>
                    <a:pt x="4490114" y="407289"/>
                    <a:pt x="4501848" y="420299"/>
                    <a:pt x="4517409" y="425486"/>
                  </a:cubicBezTo>
                  <a:cubicBezTo>
                    <a:pt x="4573913" y="444321"/>
                    <a:pt x="4546382" y="431154"/>
                    <a:pt x="4599295" y="466430"/>
                  </a:cubicBezTo>
                  <a:cubicBezTo>
                    <a:pt x="4608394" y="480078"/>
                    <a:pt x="4613783" y="497126"/>
                    <a:pt x="4626591" y="507373"/>
                  </a:cubicBezTo>
                  <a:cubicBezTo>
                    <a:pt x="4737590" y="596172"/>
                    <a:pt x="4593430" y="433270"/>
                    <a:pt x="4708477" y="548316"/>
                  </a:cubicBezTo>
                  <a:cubicBezTo>
                    <a:pt x="4810051" y="649889"/>
                    <a:pt x="4693871" y="565873"/>
                    <a:pt x="4790364" y="630203"/>
                  </a:cubicBezTo>
                  <a:cubicBezTo>
                    <a:pt x="4799463" y="643851"/>
                    <a:pt x="4807159" y="658545"/>
                    <a:pt x="4817660" y="671146"/>
                  </a:cubicBezTo>
                  <a:cubicBezTo>
                    <a:pt x="4850498" y="710552"/>
                    <a:pt x="4859288" y="712546"/>
                    <a:pt x="4899546" y="739385"/>
                  </a:cubicBezTo>
                  <a:cubicBezTo>
                    <a:pt x="4977775" y="856725"/>
                    <a:pt x="4873609" y="718635"/>
                    <a:pt x="4967785" y="793976"/>
                  </a:cubicBezTo>
                  <a:cubicBezTo>
                    <a:pt x="4980593" y="804223"/>
                    <a:pt x="4983482" y="823321"/>
                    <a:pt x="4995080" y="834919"/>
                  </a:cubicBezTo>
                  <a:cubicBezTo>
                    <a:pt x="5006679" y="846518"/>
                    <a:pt x="5022376" y="853116"/>
                    <a:pt x="5036024" y="862215"/>
                  </a:cubicBezTo>
                  <a:cubicBezTo>
                    <a:pt x="5086067" y="937280"/>
                    <a:pt x="5036022" y="873586"/>
                    <a:pt x="5104263" y="930453"/>
                  </a:cubicBezTo>
                  <a:cubicBezTo>
                    <a:pt x="5165856" y="981780"/>
                    <a:pt x="5121454" y="961723"/>
                    <a:pt x="5186149" y="998692"/>
                  </a:cubicBezTo>
                  <a:cubicBezTo>
                    <a:pt x="5203813" y="1008786"/>
                    <a:pt x="5223294" y="1015521"/>
                    <a:pt x="5240740" y="1025988"/>
                  </a:cubicBezTo>
                  <a:cubicBezTo>
                    <a:pt x="5268870" y="1042866"/>
                    <a:pt x="5291505" y="1070205"/>
                    <a:pt x="5322627" y="1080579"/>
                  </a:cubicBezTo>
                  <a:cubicBezTo>
                    <a:pt x="5336275" y="1085128"/>
                    <a:pt x="5350994" y="1087241"/>
                    <a:pt x="5363570" y="1094227"/>
                  </a:cubicBezTo>
                  <a:cubicBezTo>
                    <a:pt x="5392247" y="1110159"/>
                    <a:pt x="5418161" y="1130621"/>
                    <a:pt x="5445457" y="1148818"/>
                  </a:cubicBezTo>
                  <a:lnTo>
                    <a:pt x="5486400" y="1176113"/>
                  </a:lnTo>
                  <a:cubicBezTo>
                    <a:pt x="5500048" y="1185212"/>
                    <a:pt x="5511782" y="1198222"/>
                    <a:pt x="5527343" y="1203409"/>
                  </a:cubicBezTo>
                  <a:lnTo>
                    <a:pt x="5568286" y="1217056"/>
                  </a:lnTo>
                  <a:cubicBezTo>
                    <a:pt x="5663572" y="1312342"/>
                    <a:pt x="5557998" y="1218975"/>
                    <a:pt x="5650173" y="1271647"/>
                  </a:cubicBezTo>
                  <a:cubicBezTo>
                    <a:pt x="5715222" y="1308818"/>
                    <a:pt x="5692908" y="1309535"/>
                    <a:pt x="5745707" y="1353534"/>
                  </a:cubicBezTo>
                  <a:cubicBezTo>
                    <a:pt x="5758308" y="1364035"/>
                    <a:pt x="5773003" y="1371731"/>
                    <a:pt x="5786651" y="1380830"/>
                  </a:cubicBezTo>
                  <a:cubicBezTo>
                    <a:pt x="5795749" y="1394478"/>
                    <a:pt x="5801602" y="1410972"/>
                    <a:pt x="5813946" y="1421773"/>
                  </a:cubicBezTo>
                  <a:cubicBezTo>
                    <a:pt x="5838634" y="1443375"/>
                    <a:pt x="5895833" y="1476364"/>
                    <a:pt x="5895833" y="1476364"/>
                  </a:cubicBezTo>
                  <a:lnTo>
                    <a:pt x="5909480" y="1517307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0F523C-11D0-4C69-BF7E-78B4EDF1690A}"/>
                </a:ext>
              </a:extLst>
            </p:cNvPr>
            <p:cNvSpPr/>
            <p:nvPr/>
          </p:nvSpPr>
          <p:spPr>
            <a:xfrm>
              <a:off x="5895833" y="3273057"/>
              <a:ext cx="5909480" cy="1517307"/>
            </a:xfrm>
            <a:custGeom>
              <a:avLst/>
              <a:gdLst>
                <a:gd name="connsiteX0" fmla="*/ 0 w 5909480"/>
                <a:gd name="connsiteY0" fmla="*/ 1080579 h 1517307"/>
                <a:gd name="connsiteX1" fmla="*/ 68239 w 5909480"/>
                <a:gd name="connsiteY1" fmla="*/ 1053283 h 1517307"/>
                <a:gd name="connsiteX2" fmla="*/ 109182 w 5909480"/>
                <a:gd name="connsiteY2" fmla="*/ 1025988 h 1517307"/>
                <a:gd name="connsiteX3" fmla="*/ 191068 w 5909480"/>
                <a:gd name="connsiteY3" fmla="*/ 998692 h 1517307"/>
                <a:gd name="connsiteX4" fmla="*/ 272955 w 5909480"/>
                <a:gd name="connsiteY4" fmla="*/ 957749 h 1517307"/>
                <a:gd name="connsiteX5" fmla="*/ 354842 w 5909480"/>
                <a:gd name="connsiteY5" fmla="*/ 916806 h 1517307"/>
                <a:gd name="connsiteX6" fmla="*/ 436728 w 5909480"/>
                <a:gd name="connsiteY6" fmla="*/ 875862 h 1517307"/>
                <a:gd name="connsiteX7" fmla="*/ 559558 w 5909480"/>
                <a:gd name="connsiteY7" fmla="*/ 821271 h 1517307"/>
                <a:gd name="connsiteX8" fmla="*/ 600501 w 5909480"/>
                <a:gd name="connsiteY8" fmla="*/ 807624 h 1517307"/>
                <a:gd name="connsiteX9" fmla="*/ 641445 w 5909480"/>
                <a:gd name="connsiteY9" fmla="*/ 793976 h 1517307"/>
                <a:gd name="connsiteX10" fmla="*/ 805218 w 5909480"/>
                <a:gd name="connsiteY10" fmla="*/ 766680 h 1517307"/>
                <a:gd name="connsiteX11" fmla="*/ 887104 w 5909480"/>
                <a:gd name="connsiteY11" fmla="*/ 739385 h 1517307"/>
                <a:gd name="connsiteX12" fmla="*/ 1009934 w 5909480"/>
                <a:gd name="connsiteY12" fmla="*/ 684794 h 1517307"/>
                <a:gd name="connsiteX13" fmla="*/ 1050877 w 5909480"/>
                <a:gd name="connsiteY13" fmla="*/ 671146 h 1517307"/>
                <a:gd name="connsiteX14" fmla="*/ 1091821 w 5909480"/>
                <a:gd name="connsiteY14" fmla="*/ 657498 h 1517307"/>
                <a:gd name="connsiteX15" fmla="*/ 1173707 w 5909480"/>
                <a:gd name="connsiteY15" fmla="*/ 616555 h 1517307"/>
                <a:gd name="connsiteX16" fmla="*/ 1228298 w 5909480"/>
                <a:gd name="connsiteY16" fmla="*/ 589259 h 1517307"/>
                <a:gd name="connsiteX17" fmla="*/ 1282889 w 5909480"/>
                <a:gd name="connsiteY17" fmla="*/ 575612 h 1517307"/>
                <a:gd name="connsiteX18" fmla="*/ 1446663 w 5909480"/>
                <a:gd name="connsiteY18" fmla="*/ 534668 h 1517307"/>
                <a:gd name="connsiteX19" fmla="*/ 1528549 w 5909480"/>
                <a:gd name="connsiteY19" fmla="*/ 480077 h 1517307"/>
                <a:gd name="connsiteX20" fmla="*/ 1569492 w 5909480"/>
                <a:gd name="connsiteY20" fmla="*/ 452782 h 1517307"/>
                <a:gd name="connsiteX21" fmla="*/ 1610436 w 5909480"/>
                <a:gd name="connsiteY21" fmla="*/ 411839 h 1517307"/>
                <a:gd name="connsiteX22" fmla="*/ 1651379 w 5909480"/>
                <a:gd name="connsiteY22" fmla="*/ 398191 h 1517307"/>
                <a:gd name="connsiteX23" fmla="*/ 1692322 w 5909480"/>
                <a:gd name="connsiteY23" fmla="*/ 370895 h 1517307"/>
                <a:gd name="connsiteX24" fmla="*/ 1760561 w 5909480"/>
                <a:gd name="connsiteY24" fmla="*/ 316304 h 1517307"/>
                <a:gd name="connsiteX25" fmla="*/ 1897039 w 5909480"/>
                <a:gd name="connsiteY25" fmla="*/ 248065 h 1517307"/>
                <a:gd name="connsiteX26" fmla="*/ 1978925 w 5909480"/>
                <a:gd name="connsiteY26" fmla="*/ 193474 h 1517307"/>
                <a:gd name="connsiteX27" fmla="*/ 2019868 w 5909480"/>
                <a:gd name="connsiteY27" fmla="*/ 166179 h 1517307"/>
                <a:gd name="connsiteX28" fmla="*/ 2060812 w 5909480"/>
                <a:gd name="connsiteY28" fmla="*/ 152531 h 1517307"/>
                <a:gd name="connsiteX29" fmla="*/ 2101755 w 5909480"/>
                <a:gd name="connsiteY29" fmla="*/ 125236 h 1517307"/>
                <a:gd name="connsiteX30" fmla="*/ 2183642 w 5909480"/>
                <a:gd name="connsiteY30" fmla="*/ 111588 h 1517307"/>
                <a:gd name="connsiteX31" fmla="*/ 2238233 w 5909480"/>
                <a:gd name="connsiteY31" fmla="*/ 97940 h 1517307"/>
                <a:gd name="connsiteX32" fmla="*/ 2524836 w 5909480"/>
                <a:gd name="connsiteY32" fmla="*/ 70644 h 1517307"/>
                <a:gd name="connsiteX33" fmla="*/ 3193576 w 5909480"/>
                <a:gd name="connsiteY33" fmla="*/ 29701 h 1517307"/>
                <a:gd name="connsiteX34" fmla="*/ 3616657 w 5909480"/>
                <a:gd name="connsiteY34" fmla="*/ 29701 h 1517307"/>
                <a:gd name="connsiteX35" fmla="*/ 3657600 w 5909480"/>
                <a:gd name="connsiteY35" fmla="*/ 43349 h 1517307"/>
                <a:gd name="connsiteX36" fmla="*/ 3725839 w 5909480"/>
                <a:gd name="connsiteY36" fmla="*/ 56997 h 1517307"/>
                <a:gd name="connsiteX37" fmla="*/ 3903260 w 5909480"/>
                <a:gd name="connsiteY37" fmla="*/ 84292 h 1517307"/>
                <a:gd name="connsiteX38" fmla="*/ 3998794 w 5909480"/>
                <a:gd name="connsiteY38" fmla="*/ 138883 h 1517307"/>
                <a:gd name="connsiteX39" fmla="*/ 4039737 w 5909480"/>
                <a:gd name="connsiteY39" fmla="*/ 152531 h 1517307"/>
                <a:gd name="connsiteX40" fmla="*/ 4135271 w 5909480"/>
                <a:gd name="connsiteY40" fmla="*/ 193474 h 1517307"/>
                <a:gd name="connsiteX41" fmla="*/ 4217158 w 5909480"/>
                <a:gd name="connsiteY41" fmla="*/ 234418 h 1517307"/>
                <a:gd name="connsiteX42" fmla="*/ 4312692 w 5909480"/>
                <a:gd name="connsiteY42" fmla="*/ 302656 h 1517307"/>
                <a:gd name="connsiteX43" fmla="*/ 4353636 w 5909480"/>
                <a:gd name="connsiteY43" fmla="*/ 316304 h 1517307"/>
                <a:gd name="connsiteX44" fmla="*/ 4476466 w 5909480"/>
                <a:gd name="connsiteY44" fmla="*/ 398191 h 1517307"/>
                <a:gd name="connsiteX45" fmla="*/ 4517409 w 5909480"/>
                <a:gd name="connsiteY45" fmla="*/ 425486 h 1517307"/>
                <a:gd name="connsiteX46" fmla="*/ 4599295 w 5909480"/>
                <a:gd name="connsiteY46" fmla="*/ 466430 h 1517307"/>
                <a:gd name="connsiteX47" fmla="*/ 4626591 w 5909480"/>
                <a:gd name="connsiteY47" fmla="*/ 507373 h 1517307"/>
                <a:gd name="connsiteX48" fmla="*/ 4708477 w 5909480"/>
                <a:gd name="connsiteY48" fmla="*/ 548316 h 1517307"/>
                <a:gd name="connsiteX49" fmla="*/ 4790364 w 5909480"/>
                <a:gd name="connsiteY49" fmla="*/ 630203 h 1517307"/>
                <a:gd name="connsiteX50" fmla="*/ 4817660 w 5909480"/>
                <a:gd name="connsiteY50" fmla="*/ 671146 h 1517307"/>
                <a:gd name="connsiteX51" fmla="*/ 4899546 w 5909480"/>
                <a:gd name="connsiteY51" fmla="*/ 739385 h 1517307"/>
                <a:gd name="connsiteX52" fmla="*/ 4967785 w 5909480"/>
                <a:gd name="connsiteY52" fmla="*/ 793976 h 1517307"/>
                <a:gd name="connsiteX53" fmla="*/ 4995080 w 5909480"/>
                <a:gd name="connsiteY53" fmla="*/ 834919 h 1517307"/>
                <a:gd name="connsiteX54" fmla="*/ 5036024 w 5909480"/>
                <a:gd name="connsiteY54" fmla="*/ 862215 h 1517307"/>
                <a:gd name="connsiteX55" fmla="*/ 5104263 w 5909480"/>
                <a:gd name="connsiteY55" fmla="*/ 930453 h 1517307"/>
                <a:gd name="connsiteX56" fmla="*/ 5186149 w 5909480"/>
                <a:gd name="connsiteY56" fmla="*/ 998692 h 1517307"/>
                <a:gd name="connsiteX57" fmla="*/ 5240740 w 5909480"/>
                <a:gd name="connsiteY57" fmla="*/ 1025988 h 1517307"/>
                <a:gd name="connsiteX58" fmla="*/ 5322627 w 5909480"/>
                <a:gd name="connsiteY58" fmla="*/ 1080579 h 1517307"/>
                <a:gd name="connsiteX59" fmla="*/ 5363570 w 5909480"/>
                <a:gd name="connsiteY59" fmla="*/ 1094227 h 1517307"/>
                <a:gd name="connsiteX60" fmla="*/ 5445457 w 5909480"/>
                <a:gd name="connsiteY60" fmla="*/ 1148818 h 1517307"/>
                <a:gd name="connsiteX61" fmla="*/ 5486400 w 5909480"/>
                <a:gd name="connsiteY61" fmla="*/ 1176113 h 1517307"/>
                <a:gd name="connsiteX62" fmla="*/ 5527343 w 5909480"/>
                <a:gd name="connsiteY62" fmla="*/ 1203409 h 1517307"/>
                <a:gd name="connsiteX63" fmla="*/ 5568286 w 5909480"/>
                <a:gd name="connsiteY63" fmla="*/ 1217056 h 1517307"/>
                <a:gd name="connsiteX64" fmla="*/ 5650173 w 5909480"/>
                <a:gd name="connsiteY64" fmla="*/ 1271647 h 1517307"/>
                <a:gd name="connsiteX65" fmla="*/ 5745707 w 5909480"/>
                <a:gd name="connsiteY65" fmla="*/ 1353534 h 1517307"/>
                <a:gd name="connsiteX66" fmla="*/ 5786651 w 5909480"/>
                <a:gd name="connsiteY66" fmla="*/ 1380830 h 1517307"/>
                <a:gd name="connsiteX67" fmla="*/ 5813946 w 5909480"/>
                <a:gd name="connsiteY67" fmla="*/ 1421773 h 1517307"/>
                <a:gd name="connsiteX68" fmla="*/ 5895833 w 5909480"/>
                <a:gd name="connsiteY68" fmla="*/ 1476364 h 1517307"/>
                <a:gd name="connsiteX69" fmla="*/ 5909480 w 5909480"/>
                <a:gd name="connsiteY69" fmla="*/ 1517307 h 15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909480" h="1517307">
                  <a:moveTo>
                    <a:pt x="0" y="1080579"/>
                  </a:moveTo>
                  <a:cubicBezTo>
                    <a:pt x="22746" y="1071480"/>
                    <a:pt x="46327" y="1064239"/>
                    <a:pt x="68239" y="1053283"/>
                  </a:cubicBezTo>
                  <a:cubicBezTo>
                    <a:pt x="82910" y="1045948"/>
                    <a:pt x="94193" y="1032650"/>
                    <a:pt x="109182" y="1025988"/>
                  </a:cubicBezTo>
                  <a:cubicBezTo>
                    <a:pt x="135474" y="1014303"/>
                    <a:pt x="167128" y="1014651"/>
                    <a:pt x="191068" y="998692"/>
                  </a:cubicBezTo>
                  <a:cubicBezTo>
                    <a:pt x="308423" y="920458"/>
                    <a:pt x="159933" y="1014261"/>
                    <a:pt x="272955" y="957749"/>
                  </a:cubicBezTo>
                  <a:cubicBezTo>
                    <a:pt x="378770" y="904840"/>
                    <a:pt x="251938" y="951105"/>
                    <a:pt x="354842" y="916806"/>
                  </a:cubicBezTo>
                  <a:cubicBezTo>
                    <a:pt x="472170" y="838586"/>
                    <a:pt x="323729" y="932362"/>
                    <a:pt x="436728" y="875862"/>
                  </a:cubicBezTo>
                  <a:cubicBezTo>
                    <a:pt x="566488" y="810982"/>
                    <a:pt x="348307" y="891687"/>
                    <a:pt x="559558" y="821271"/>
                  </a:cubicBezTo>
                  <a:lnTo>
                    <a:pt x="600501" y="807624"/>
                  </a:lnTo>
                  <a:cubicBezTo>
                    <a:pt x="614149" y="803075"/>
                    <a:pt x="627170" y="795760"/>
                    <a:pt x="641445" y="793976"/>
                  </a:cubicBezTo>
                  <a:cubicBezTo>
                    <a:pt x="718866" y="784298"/>
                    <a:pt x="740806" y="786003"/>
                    <a:pt x="805218" y="766680"/>
                  </a:cubicBezTo>
                  <a:cubicBezTo>
                    <a:pt x="832776" y="758413"/>
                    <a:pt x="863164" y="755345"/>
                    <a:pt x="887104" y="739385"/>
                  </a:cubicBezTo>
                  <a:cubicBezTo>
                    <a:pt x="951988" y="696129"/>
                    <a:pt x="912486" y="717277"/>
                    <a:pt x="1009934" y="684794"/>
                  </a:cubicBezTo>
                  <a:lnTo>
                    <a:pt x="1050877" y="671146"/>
                  </a:lnTo>
                  <a:cubicBezTo>
                    <a:pt x="1064525" y="666597"/>
                    <a:pt x="1079851" y="665478"/>
                    <a:pt x="1091821" y="657498"/>
                  </a:cubicBezTo>
                  <a:cubicBezTo>
                    <a:pt x="1170505" y="605042"/>
                    <a:pt x="1094600" y="650459"/>
                    <a:pt x="1173707" y="616555"/>
                  </a:cubicBezTo>
                  <a:cubicBezTo>
                    <a:pt x="1192407" y="608541"/>
                    <a:pt x="1209248" y="596403"/>
                    <a:pt x="1228298" y="589259"/>
                  </a:cubicBezTo>
                  <a:cubicBezTo>
                    <a:pt x="1245861" y="582673"/>
                    <a:pt x="1264923" y="581002"/>
                    <a:pt x="1282889" y="575612"/>
                  </a:cubicBezTo>
                  <a:cubicBezTo>
                    <a:pt x="1418070" y="535058"/>
                    <a:pt x="1310388" y="557381"/>
                    <a:pt x="1446663" y="534668"/>
                  </a:cubicBezTo>
                  <a:lnTo>
                    <a:pt x="1528549" y="480077"/>
                  </a:lnTo>
                  <a:cubicBezTo>
                    <a:pt x="1542197" y="470979"/>
                    <a:pt x="1557894" y="464380"/>
                    <a:pt x="1569492" y="452782"/>
                  </a:cubicBezTo>
                  <a:cubicBezTo>
                    <a:pt x="1583140" y="439134"/>
                    <a:pt x="1594377" y="422545"/>
                    <a:pt x="1610436" y="411839"/>
                  </a:cubicBezTo>
                  <a:cubicBezTo>
                    <a:pt x="1622406" y="403859"/>
                    <a:pt x="1638512" y="404625"/>
                    <a:pt x="1651379" y="398191"/>
                  </a:cubicBezTo>
                  <a:cubicBezTo>
                    <a:pt x="1666050" y="390855"/>
                    <a:pt x="1678674" y="379994"/>
                    <a:pt x="1692322" y="370895"/>
                  </a:cubicBezTo>
                  <a:cubicBezTo>
                    <a:pt x="1742757" y="295245"/>
                    <a:pt x="1690762" y="355081"/>
                    <a:pt x="1760561" y="316304"/>
                  </a:cubicBezTo>
                  <a:cubicBezTo>
                    <a:pt x="1893506" y="242446"/>
                    <a:pt x="1790352" y="274737"/>
                    <a:pt x="1897039" y="248065"/>
                  </a:cubicBezTo>
                  <a:lnTo>
                    <a:pt x="1978925" y="193474"/>
                  </a:lnTo>
                  <a:cubicBezTo>
                    <a:pt x="1992573" y="184376"/>
                    <a:pt x="2004307" y="171366"/>
                    <a:pt x="2019868" y="166179"/>
                  </a:cubicBezTo>
                  <a:cubicBezTo>
                    <a:pt x="2033516" y="161630"/>
                    <a:pt x="2047945" y="158965"/>
                    <a:pt x="2060812" y="152531"/>
                  </a:cubicBezTo>
                  <a:cubicBezTo>
                    <a:pt x="2075483" y="145196"/>
                    <a:pt x="2086194" y="130423"/>
                    <a:pt x="2101755" y="125236"/>
                  </a:cubicBezTo>
                  <a:cubicBezTo>
                    <a:pt x="2128007" y="116485"/>
                    <a:pt x="2156507" y="117015"/>
                    <a:pt x="2183642" y="111588"/>
                  </a:cubicBezTo>
                  <a:cubicBezTo>
                    <a:pt x="2202035" y="107909"/>
                    <a:pt x="2219731" y="101024"/>
                    <a:pt x="2238233" y="97940"/>
                  </a:cubicBezTo>
                  <a:cubicBezTo>
                    <a:pt x="2319638" y="84372"/>
                    <a:pt x="2450952" y="75077"/>
                    <a:pt x="2524836" y="70644"/>
                  </a:cubicBezTo>
                  <a:cubicBezTo>
                    <a:pt x="3227124" y="28507"/>
                    <a:pt x="2815469" y="61210"/>
                    <a:pt x="3193576" y="29701"/>
                  </a:cubicBezTo>
                  <a:cubicBezTo>
                    <a:pt x="3352199" y="-23174"/>
                    <a:pt x="3248847" y="5971"/>
                    <a:pt x="3616657" y="29701"/>
                  </a:cubicBezTo>
                  <a:cubicBezTo>
                    <a:pt x="3631013" y="30627"/>
                    <a:pt x="3643644" y="39860"/>
                    <a:pt x="3657600" y="43349"/>
                  </a:cubicBezTo>
                  <a:cubicBezTo>
                    <a:pt x="3680104" y="48975"/>
                    <a:pt x="3703016" y="52847"/>
                    <a:pt x="3725839" y="56997"/>
                  </a:cubicBezTo>
                  <a:cubicBezTo>
                    <a:pt x="3795251" y="69617"/>
                    <a:pt x="3831719" y="74072"/>
                    <a:pt x="3903260" y="84292"/>
                  </a:cubicBezTo>
                  <a:cubicBezTo>
                    <a:pt x="3944381" y="111707"/>
                    <a:pt x="3950307" y="118103"/>
                    <a:pt x="3998794" y="138883"/>
                  </a:cubicBezTo>
                  <a:cubicBezTo>
                    <a:pt x="4012017" y="144550"/>
                    <a:pt x="4026870" y="146097"/>
                    <a:pt x="4039737" y="152531"/>
                  </a:cubicBezTo>
                  <a:cubicBezTo>
                    <a:pt x="4133983" y="199655"/>
                    <a:pt x="4021659" y="165073"/>
                    <a:pt x="4135271" y="193474"/>
                  </a:cubicBezTo>
                  <a:cubicBezTo>
                    <a:pt x="4252608" y="271698"/>
                    <a:pt x="4104153" y="177915"/>
                    <a:pt x="4217158" y="234418"/>
                  </a:cubicBezTo>
                  <a:cubicBezTo>
                    <a:pt x="4259409" y="255543"/>
                    <a:pt x="4269412" y="277925"/>
                    <a:pt x="4312692" y="302656"/>
                  </a:cubicBezTo>
                  <a:cubicBezTo>
                    <a:pt x="4325183" y="309794"/>
                    <a:pt x="4339988" y="311755"/>
                    <a:pt x="4353636" y="316304"/>
                  </a:cubicBezTo>
                  <a:lnTo>
                    <a:pt x="4476466" y="398191"/>
                  </a:lnTo>
                  <a:cubicBezTo>
                    <a:pt x="4490114" y="407289"/>
                    <a:pt x="4501848" y="420299"/>
                    <a:pt x="4517409" y="425486"/>
                  </a:cubicBezTo>
                  <a:cubicBezTo>
                    <a:pt x="4573913" y="444321"/>
                    <a:pt x="4546382" y="431154"/>
                    <a:pt x="4599295" y="466430"/>
                  </a:cubicBezTo>
                  <a:cubicBezTo>
                    <a:pt x="4608394" y="480078"/>
                    <a:pt x="4613783" y="497126"/>
                    <a:pt x="4626591" y="507373"/>
                  </a:cubicBezTo>
                  <a:cubicBezTo>
                    <a:pt x="4737590" y="596172"/>
                    <a:pt x="4593430" y="433270"/>
                    <a:pt x="4708477" y="548316"/>
                  </a:cubicBezTo>
                  <a:cubicBezTo>
                    <a:pt x="4810051" y="649889"/>
                    <a:pt x="4693871" y="565873"/>
                    <a:pt x="4790364" y="630203"/>
                  </a:cubicBezTo>
                  <a:cubicBezTo>
                    <a:pt x="4799463" y="643851"/>
                    <a:pt x="4807159" y="658545"/>
                    <a:pt x="4817660" y="671146"/>
                  </a:cubicBezTo>
                  <a:cubicBezTo>
                    <a:pt x="4850498" y="710552"/>
                    <a:pt x="4859288" y="712546"/>
                    <a:pt x="4899546" y="739385"/>
                  </a:cubicBezTo>
                  <a:cubicBezTo>
                    <a:pt x="4977775" y="856725"/>
                    <a:pt x="4873609" y="718635"/>
                    <a:pt x="4967785" y="793976"/>
                  </a:cubicBezTo>
                  <a:cubicBezTo>
                    <a:pt x="4980593" y="804223"/>
                    <a:pt x="4983482" y="823321"/>
                    <a:pt x="4995080" y="834919"/>
                  </a:cubicBezTo>
                  <a:cubicBezTo>
                    <a:pt x="5006679" y="846518"/>
                    <a:pt x="5022376" y="853116"/>
                    <a:pt x="5036024" y="862215"/>
                  </a:cubicBezTo>
                  <a:cubicBezTo>
                    <a:pt x="5086067" y="937280"/>
                    <a:pt x="5036022" y="873586"/>
                    <a:pt x="5104263" y="930453"/>
                  </a:cubicBezTo>
                  <a:cubicBezTo>
                    <a:pt x="5165856" y="981780"/>
                    <a:pt x="5121454" y="961723"/>
                    <a:pt x="5186149" y="998692"/>
                  </a:cubicBezTo>
                  <a:cubicBezTo>
                    <a:pt x="5203813" y="1008786"/>
                    <a:pt x="5223294" y="1015521"/>
                    <a:pt x="5240740" y="1025988"/>
                  </a:cubicBezTo>
                  <a:cubicBezTo>
                    <a:pt x="5268870" y="1042866"/>
                    <a:pt x="5291505" y="1070205"/>
                    <a:pt x="5322627" y="1080579"/>
                  </a:cubicBezTo>
                  <a:cubicBezTo>
                    <a:pt x="5336275" y="1085128"/>
                    <a:pt x="5350994" y="1087241"/>
                    <a:pt x="5363570" y="1094227"/>
                  </a:cubicBezTo>
                  <a:cubicBezTo>
                    <a:pt x="5392247" y="1110159"/>
                    <a:pt x="5418161" y="1130621"/>
                    <a:pt x="5445457" y="1148818"/>
                  </a:cubicBezTo>
                  <a:lnTo>
                    <a:pt x="5486400" y="1176113"/>
                  </a:lnTo>
                  <a:cubicBezTo>
                    <a:pt x="5500048" y="1185212"/>
                    <a:pt x="5511782" y="1198222"/>
                    <a:pt x="5527343" y="1203409"/>
                  </a:cubicBezTo>
                  <a:lnTo>
                    <a:pt x="5568286" y="1217056"/>
                  </a:lnTo>
                  <a:cubicBezTo>
                    <a:pt x="5663572" y="1312342"/>
                    <a:pt x="5557998" y="1218975"/>
                    <a:pt x="5650173" y="1271647"/>
                  </a:cubicBezTo>
                  <a:cubicBezTo>
                    <a:pt x="5715222" y="1308818"/>
                    <a:pt x="5692908" y="1309535"/>
                    <a:pt x="5745707" y="1353534"/>
                  </a:cubicBezTo>
                  <a:cubicBezTo>
                    <a:pt x="5758308" y="1364035"/>
                    <a:pt x="5773003" y="1371731"/>
                    <a:pt x="5786651" y="1380830"/>
                  </a:cubicBezTo>
                  <a:cubicBezTo>
                    <a:pt x="5795749" y="1394478"/>
                    <a:pt x="5801602" y="1410972"/>
                    <a:pt x="5813946" y="1421773"/>
                  </a:cubicBezTo>
                  <a:cubicBezTo>
                    <a:pt x="5838634" y="1443375"/>
                    <a:pt x="5895833" y="1476364"/>
                    <a:pt x="5895833" y="1476364"/>
                  </a:cubicBezTo>
                  <a:lnTo>
                    <a:pt x="5909480" y="1517307"/>
                  </a:lnTo>
                </a:path>
              </a:pathLst>
            </a:custGeom>
            <a:solidFill>
              <a:srgbClr val="EFEDE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639001-C339-4403-AC5B-C187D18688E4}"/>
                </a:ext>
              </a:extLst>
            </p:cNvPr>
            <p:cNvSpPr/>
            <p:nvPr/>
          </p:nvSpPr>
          <p:spPr>
            <a:xfrm>
              <a:off x="6496334" y="3166281"/>
              <a:ext cx="4885899" cy="1528549"/>
            </a:xfrm>
            <a:custGeom>
              <a:avLst/>
              <a:gdLst>
                <a:gd name="connsiteX0" fmla="*/ 0 w 4885899"/>
                <a:gd name="connsiteY0" fmla="*/ 1201003 h 1528549"/>
                <a:gd name="connsiteX1" fmla="*/ 68239 w 4885899"/>
                <a:gd name="connsiteY1" fmla="*/ 1146412 h 1528549"/>
                <a:gd name="connsiteX2" fmla="*/ 109182 w 4885899"/>
                <a:gd name="connsiteY2" fmla="*/ 1064525 h 1528549"/>
                <a:gd name="connsiteX3" fmla="*/ 136478 w 4885899"/>
                <a:gd name="connsiteY3" fmla="*/ 1023582 h 1528549"/>
                <a:gd name="connsiteX4" fmla="*/ 204717 w 4885899"/>
                <a:gd name="connsiteY4" fmla="*/ 928047 h 1528549"/>
                <a:gd name="connsiteX5" fmla="*/ 218365 w 4885899"/>
                <a:gd name="connsiteY5" fmla="*/ 887104 h 1528549"/>
                <a:gd name="connsiteX6" fmla="*/ 313899 w 4885899"/>
                <a:gd name="connsiteY6" fmla="*/ 764274 h 1528549"/>
                <a:gd name="connsiteX7" fmla="*/ 368490 w 4885899"/>
                <a:gd name="connsiteY7" fmla="*/ 682388 h 1528549"/>
                <a:gd name="connsiteX8" fmla="*/ 395785 w 4885899"/>
                <a:gd name="connsiteY8" fmla="*/ 641444 h 1528549"/>
                <a:gd name="connsiteX9" fmla="*/ 436729 w 4885899"/>
                <a:gd name="connsiteY9" fmla="*/ 614149 h 1528549"/>
                <a:gd name="connsiteX10" fmla="*/ 464024 w 4885899"/>
                <a:gd name="connsiteY10" fmla="*/ 573206 h 1528549"/>
                <a:gd name="connsiteX11" fmla="*/ 545911 w 4885899"/>
                <a:gd name="connsiteY11" fmla="*/ 559558 h 1528549"/>
                <a:gd name="connsiteX12" fmla="*/ 846162 w 4885899"/>
                <a:gd name="connsiteY12" fmla="*/ 573206 h 1528549"/>
                <a:gd name="connsiteX13" fmla="*/ 996287 w 4885899"/>
                <a:gd name="connsiteY13" fmla="*/ 614149 h 1528549"/>
                <a:gd name="connsiteX14" fmla="*/ 1132765 w 4885899"/>
                <a:gd name="connsiteY14" fmla="*/ 600501 h 1528549"/>
                <a:gd name="connsiteX15" fmla="*/ 1173708 w 4885899"/>
                <a:gd name="connsiteY15" fmla="*/ 573206 h 1528549"/>
                <a:gd name="connsiteX16" fmla="*/ 1214651 w 4885899"/>
                <a:gd name="connsiteY16" fmla="*/ 559558 h 1528549"/>
                <a:gd name="connsiteX17" fmla="*/ 1296538 w 4885899"/>
                <a:gd name="connsiteY17" fmla="*/ 518615 h 1528549"/>
                <a:gd name="connsiteX18" fmla="*/ 1419367 w 4885899"/>
                <a:gd name="connsiteY18" fmla="*/ 423080 h 1528549"/>
                <a:gd name="connsiteX19" fmla="*/ 1460311 w 4885899"/>
                <a:gd name="connsiteY19" fmla="*/ 395785 h 1528549"/>
                <a:gd name="connsiteX20" fmla="*/ 1596788 w 4885899"/>
                <a:gd name="connsiteY20" fmla="*/ 272955 h 1528549"/>
                <a:gd name="connsiteX21" fmla="*/ 1624084 w 4885899"/>
                <a:gd name="connsiteY21" fmla="*/ 232012 h 1528549"/>
                <a:gd name="connsiteX22" fmla="*/ 1705970 w 4885899"/>
                <a:gd name="connsiteY22" fmla="*/ 150125 h 1528549"/>
                <a:gd name="connsiteX23" fmla="*/ 1760562 w 4885899"/>
                <a:gd name="connsiteY23" fmla="*/ 81886 h 1528549"/>
                <a:gd name="connsiteX24" fmla="*/ 1787857 w 4885899"/>
                <a:gd name="connsiteY24" fmla="*/ 40943 h 1528549"/>
                <a:gd name="connsiteX25" fmla="*/ 1937982 w 4885899"/>
                <a:gd name="connsiteY25" fmla="*/ 0 h 1528549"/>
                <a:gd name="connsiteX26" fmla="*/ 2524836 w 4885899"/>
                <a:gd name="connsiteY26" fmla="*/ 13647 h 1528549"/>
                <a:gd name="connsiteX27" fmla="*/ 2606723 w 4885899"/>
                <a:gd name="connsiteY27" fmla="*/ 40943 h 1528549"/>
                <a:gd name="connsiteX28" fmla="*/ 2688609 w 4885899"/>
                <a:gd name="connsiteY28" fmla="*/ 68238 h 1528549"/>
                <a:gd name="connsiteX29" fmla="*/ 2770496 w 4885899"/>
                <a:gd name="connsiteY29" fmla="*/ 95534 h 1528549"/>
                <a:gd name="connsiteX30" fmla="*/ 2811439 w 4885899"/>
                <a:gd name="connsiteY30" fmla="*/ 109182 h 1528549"/>
                <a:gd name="connsiteX31" fmla="*/ 2893326 w 4885899"/>
                <a:gd name="connsiteY31" fmla="*/ 177420 h 1528549"/>
                <a:gd name="connsiteX32" fmla="*/ 2975212 w 4885899"/>
                <a:gd name="connsiteY32" fmla="*/ 232012 h 1528549"/>
                <a:gd name="connsiteX33" fmla="*/ 3016156 w 4885899"/>
                <a:gd name="connsiteY33" fmla="*/ 259307 h 1528549"/>
                <a:gd name="connsiteX34" fmla="*/ 3084394 w 4885899"/>
                <a:gd name="connsiteY34" fmla="*/ 341194 h 1528549"/>
                <a:gd name="connsiteX35" fmla="*/ 3138985 w 4885899"/>
                <a:gd name="connsiteY35" fmla="*/ 368489 h 1528549"/>
                <a:gd name="connsiteX36" fmla="*/ 3207224 w 4885899"/>
                <a:gd name="connsiteY36" fmla="*/ 450376 h 1528549"/>
                <a:gd name="connsiteX37" fmla="*/ 3289111 w 4885899"/>
                <a:gd name="connsiteY37" fmla="*/ 477671 h 1528549"/>
                <a:gd name="connsiteX38" fmla="*/ 3330054 w 4885899"/>
                <a:gd name="connsiteY38" fmla="*/ 491319 h 1528549"/>
                <a:gd name="connsiteX39" fmla="*/ 3411941 w 4885899"/>
                <a:gd name="connsiteY39" fmla="*/ 518615 h 1528549"/>
                <a:gd name="connsiteX40" fmla="*/ 3794078 w 4885899"/>
                <a:gd name="connsiteY40" fmla="*/ 559558 h 1528549"/>
                <a:gd name="connsiteX41" fmla="*/ 3848669 w 4885899"/>
                <a:gd name="connsiteY41" fmla="*/ 573206 h 1528549"/>
                <a:gd name="connsiteX42" fmla="*/ 3930556 w 4885899"/>
                <a:gd name="connsiteY42" fmla="*/ 600501 h 1528549"/>
                <a:gd name="connsiteX43" fmla="*/ 4039738 w 4885899"/>
                <a:gd name="connsiteY43" fmla="*/ 627797 h 1528549"/>
                <a:gd name="connsiteX44" fmla="*/ 4121624 w 4885899"/>
                <a:gd name="connsiteY44" fmla="*/ 682388 h 1528549"/>
                <a:gd name="connsiteX45" fmla="*/ 4162567 w 4885899"/>
                <a:gd name="connsiteY45" fmla="*/ 709683 h 1528549"/>
                <a:gd name="connsiteX46" fmla="*/ 4271750 w 4885899"/>
                <a:gd name="connsiteY46" fmla="*/ 764274 h 1528549"/>
                <a:gd name="connsiteX47" fmla="*/ 4312693 w 4885899"/>
                <a:gd name="connsiteY47" fmla="*/ 777922 h 1528549"/>
                <a:gd name="connsiteX48" fmla="*/ 4435523 w 4885899"/>
                <a:gd name="connsiteY48" fmla="*/ 873456 h 1528549"/>
                <a:gd name="connsiteX49" fmla="*/ 4476466 w 4885899"/>
                <a:gd name="connsiteY49" fmla="*/ 900752 h 1528549"/>
                <a:gd name="connsiteX50" fmla="*/ 4558353 w 4885899"/>
                <a:gd name="connsiteY50" fmla="*/ 982638 h 1528549"/>
                <a:gd name="connsiteX51" fmla="*/ 4681182 w 4885899"/>
                <a:gd name="connsiteY51" fmla="*/ 1078173 h 1528549"/>
                <a:gd name="connsiteX52" fmla="*/ 4722126 w 4885899"/>
                <a:gd name="connsiteY52" fmla="*/ 1228298 h 1528549"/>
                <a:gd name="connsiteX53" fmla="*/ 4735773 w 4885899"/>
                <a:gd name="connsiteY53" fmla="*/ 1323832 h 1528549"/>
                <a:gd name="connsiteX54" fmla="*/ 4831308 w 4885899"/>
                <a:gd name="connsiteY54" fmla="*/ 1446662 h 1528549"/>
                <a:gd name="connsiteX55" fmla="*/ 4885899 w 4885899"/>
                <a:gd name="connsiteY55" fmla="*/ 1528549 h 152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885899" h="1528549">
                  <a:moveTo>
                    <a:pt x="0" y="1201003"/>
                  </a:moveTo>
                  <a:cubicBezTo>
                    <a:pt x="22746" y="1182806"/>
                    <a:pt x="47641" y="1167010"/>
                    <a:pt x="68239" y="1146412"/>
                  </a:cubicBezTo>
                  <a:cubicBezTo>
                    <a:pt x="107355" y="1107296"/>
                    <a:pt x="86981" y="1108928"/>
                    <a:pt x="109182" y="1064525"/>
                  </a:cubicBezTo>
                  <a:cubicBezTo>
                    <a:pt x="116517" y="1049854"/>
                    <a:pt x="126944" y="1036929"/>
                    <a:pt x="136478" y="1023582"/>
                  </a:cubicBezTo>
                  <a:cubicBezTo>
                    <a:pt x="146781" y="1009158"/>
                    <a:pt x="193996" y="949489"/>
                    <a:pt x="204717" y="928047"/>
                  </a:cubicBezTo>
                  <a:cubicBezTo>
                    <a:pt x="211151" y="915180"/>
                    <a:pt x="211379" y="899680"/>
                    <a:pt x="218365" y="887104"/>
                  </a:cubicBezTo>
                  <a:cubicBezTo>
                    <a:pt x="306134" y="729121"/>
                    <a:pt x="236538" y="863738"/>
                    <a:pt x="313899" y="764274"/>
                  </a:cubicBezTo>
                  <a:cubicBezTo>
                    <a:pt x="334039" y="738379"/>
                    <a:pt x="350293" y="709683"/>
                    <a:pt x="368490" y="682388"/>
                  </a:cubicBezTo>
                  <a:cubicBezTo>
                    <a:pt x="377589" y="668740"/>
                    <a:pt x="382137" y="650542"/>
                    <a:pt x="395785" y="641444"/>
                  </a:cubicBezTo>
                  <a:lnTo>
                    <a:pt x="436729" y="614149"/>
                  </a:lnTo>
                  <a:cubicBezTo>
                    <a:pt x="445827" y="600501"/>
                    <a:pt x="449353" y="580541"/>
                    <a:pt x="464024" y="573206"/>
                  </a:cubicBezTo>
                  <a:cubicBezTo>
                    <a:pt x="488775" y="560831"/>
                    <a:pt x="518239" y="559558"/>
                    <a:pt x="545911" y="559558"/>
                  </a:cubicBezTo>
                  <a:cubicBezTo>
                    <a:pt x="646098" y="559558"/>
                    <a:pt x="746078" y="568657"/>
                    <a:pt x="846162" y="573206"/>
                  </a:cubicBezTo>
                  <a:cubicBezTo>
                    <a:pt x="950054" y="607836"/>
                    <a:pt x="899835" y="594858"/>
                    <a:pt x="996287" y="614149"/>
                  </a:cubicBezTo>
                  <a:cubicBezTo>
                    <a:pt x="1041780" y="609600"/>
                    <a:pt x="1088216" y="610781"/>
                    <a:pt x="1132765" y="600501"/>
                  </a:cubicBezTo>
                  <a:cubicBezTo>
                    <a:pt x="1148747" y="596813"/>
                    <a:pt x="1159037" y="580541"/>
                    <a:pt x="1173708" y="573206"/>
                  </a:cubicBezTo>
                  <a:cubicBezTo>
                    <a:pt x="1186575" y="566772"/>
                    <a:pt x="1201784" y="565992"/>
                    <a:pt x="1214651" y="559558"/>
                  </a:cubicBezTo>
                  <a:cubicBezTo>
                    <a:pt x="1320466" y="506649"/>
                    <a:pt x="1193634" y="552914"/>
                    <a:pt x="1296538" y="518615"/>
                  </a:cubicBezTo>
                  <a:cubicBezTo>
                    <a:pt x="1503530" y="380617"/>
                    <a:pt x="1291070" y="529992"/>
                    <a:pt x="1419367" y="423080"/>
                  </a:cubicBezTo>
                  <a:cubicBezTo>
                    <a:pt x="1431968" y="412579"/>
                    <a:pt x="1446964" y="405319"/>
                    <a:pt x="1460311" y="395785"/>
                  </a:cubicBezTo>
                  <a:cubicBezTo>
                    <a:pt x="1505160" y="363750"/>
                    <a:pt x="1567757" y="316500"/>
                    <a:pt x="1596788" y="272955"/>
                  </a:cubicBezTo>
                  <a:cubicBezTo>
                    <a:pt x="1605887" y="259307"/>
                    <a:pt x="1613187" y="244271"/>
                    <a:pt x="1624084" y="232012"/>
                  </a:cubicBezTo>
                  <a:cubicBezTo>
                    <a:pt x="1649730" y="203161"/>
                    <a:pt x="1705970" y="150125"/>
                    <a:pt x="1705970" y="150125"/>
                  </a:cubicBezTo>
                  <a:cubicBezTo>
                    <a:pt x="1732540" y="70417"/>
                    <a:pt x="1698829" y="143619"/>
                    <a:pt x="1760562" y="81886"/>
                  </a:cubicBezTo>
                  <a:cubicBezTo>
                    <a:pt x="1772160" y="70288"/>
                    <a:pt x="1773948" y="49636"/>
                    <a:pt x="1787857" y="40943"/>
                  </a:cubicBezTo>
                  <a:cubicBezTo>
                    <a:pt x="1820453" y="20570"/>
                    <a:pt x="1899011" y="7794"/>
                    <a:pt x="1937982" y="0"/>
                  </a:cubicBezTo>
                  <a:cubicBezTo>
                    <a:pt x="2133600" y="4549"/>
                    <a:pt x="2329531" y="1690"/>
                    <a:pt x="2524836" y="13647"/>
                  </a:cubicBezTo>
                  <a:cubicBezTo>
                    <a:pt x="2553554" y="15405"/>
                    <a:pt x="2579427" y="31844"/>
                    <a:pt x="2606723" y="40943"/>
                  </a:cubicBezTo>
                  <a:lnTo>
                    <a:pt x="2688609" y="68238"/>
                  </a:lnTo>
                  <a:lnTo>
                    <a:pt x="2770496" y="95534"/>
                  </a:lnTo>
                  <a:cubicBezTo>
                    <a:pt x="2784144" y="100083"/>
                    <a:pt x="2799469" y="101202"/>
                    <a:pt x="2811439" y="109182"/>
                  </a:cubicBezTo>
                  <a:cubicBezTo>
                    <a:pt x="2957723" y="206704"/>
                    <a:pt x="2735725" y="54840"/>
                    <a:pt x="2893326" y="177420"/>
                  </a:cubicBezTo>
                  <a:cubicBezTo>
                    <a:pt x="2919221" y="197560"/>
                    <a:pt x="2947916" y="213815"/>
                    <a:pt x="2975212" y="232012"/>
                  </a:cubicBezTo>
                  <a:lnTo>
                    <a:pt x="3016156" y="259307"/>
                  </a:lnTo>
                  <a:cubicBezTo>
                    <a:pt x="3037920" y="291953"/>
                    <a:pt x="3050960" y="317312"/>
                    <a:pt x="3084394" y="341194"/>
                  </a:cubicBezTo>
                  <a:cubicBezTo>
                    <a:pt x="3100949" y="353019"/>
                    <a:pt x="3120788" y="359391"/>
                    <a:pt x="3138985" y="368489"/>
                  </a:cubicBezTo>
                  <a:cubicBezTo>
                    <a:pt x="3155973" y="393971"/>
                    <a:pt x="3179410" y="434924"/>
                    <a:pt x="3207224" y="450376"/>
                  </a:cubicBezTo>
                  <a:cubicBezTo>
                    <a:pt x="3232375" y="464349"/>
                    <a:pt x="3261815" y="468573"/>
                    <a:pt x="3289111" y="477671"/>
                  </a:cubicBezTo>
                  <a:lnTo>
                    <a:pt x="3330054" y="491319"/>
                  </a:lnTo>
                  <a:lnTo>
                    <a:pt x="3411941" y="518615"/>
                  </a:lnTo>
                  <a:cubicBezTo>
                    <a:pt x="3684662" y="552705"/>
                    <a:pt x="3557204" y="539818"/>
                    <a:pt x="3794078" y="559558"/>
                  </a:cubicBezTo>
                  <a:cubicBezTo>
                    <a:pt x="3812275" y="564107"/>
                    <a:pt x="3830703" y="567816"/>
                    <a:pt x="3848669" y="573206"/>
                  </a:cubicBezTo>
                  <a:cubicBezTo>
                    <a:pt x="3876228" y="581474"/>
                    <a:pt x="3902643" y="593523"/>
                    <a:pt x="3930556" y="600501"/>
                  </a:cubicBezTo>
                  <a:lnTo>
                    <a:pt x="4039738" y="627797"/>
                  </a:lnTo>
                  <a:lnTo>
                    <a:pt x="4121624" y="682388"/>
                  </a:lnTo>
                  <a:cubicBezTo>
                    <a:pt x="4135272" y="691486"/>
                    <a:pt x="4147896" y="702348"/>
                    <a:pt x="4162567" y="709683"/>
                  </a:cubicBezTo>
                  <a:cubicBezTo>
                    <a:pt x="4198961" y="727880"/>
                    <a:pt x="4233148" y="751406"/>
                    <a:pt x="4271750" y="764274"/>
                  </a:cubicBezTo>
                  <a:cubicBezTo>
                    <a:pt x="4285398" y="768823"/>
                    <a:pt x="4300117" y="770936"/>
                    <a:pt x="4312693" y="777922"/>
                  </a:cubicBezTo>
                  <a:cubicBezTo>
                    <a:pt x="4436863" y="846906"/>
                    <a:pt x="4355953" y="807148"/>
                    <a:pt x="4435523" y="873456"/>
                  </a:cubicBezTo>
                  <a:cubicBezTo>
                    <a:pt x="4448124" y="883957"/>
                    <a:pt x="4464207" y="889855"/>
                    <a:pt x="4476466" y="900752"/>
                  </a:cubicBezTo>
                  <a:cubicBezTo>
                    <a:pt x="4505317" y="926398"/>
                    <a:pt x="4526235" y="961226"/>
                    <a:pt x="4558353" y="982638"/>
                  </a:cubicBezTo>
                  <a:cubicBezTo>
                    <a:pt x="4656298" y="1047935"/>
                    <a:pt x="4617043" y="1014032"/>
                    <a:pt x="4681182" y="1078173"/>
                  </a:cubicBezTo>
                  <a:cubicBezTo>
                    <a:pt x="4711967" y="1201311"/>
                    <a:pt x="4696615" y="1151766"/>
                    <a:pt x="4722126" y="1228298"/>
                  </a:cubicBezTo>
                  <a:cubicBezTo>
                    <a:pt x="4726675" y="1260143"/>
                    <a:pt x="4724225" y="1293808"/>
                    <a:pt x="4735773" y="1323832"/>
                  </a:cubicBezTo>
                  <a:cubicBezTo>
                    <a:pt x="4770119" y="1413131"/>
                    <a:pt x="4785379" y="1387610"/>
                    <a:pt x="4831308" y="1446662"/>
                  </a:cubicBezTo>
                  <a:cubicBezTo>
                    <a:pt x="4851448" y="1472557"/>
                    <a:pt x="4885899" y="1528549"/>
                    <a:pt x="4885899" y="1528549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12A6AA0-04D4-4791-A331-1260FE18A713}"/>
                </a:ext>
              </a:extLst>
            </p:cNvPr>
            <p:cNvSpPr/>
            <p:nvPr/>
          </p:nvSpPr>
          <p:spPr>
            <a:xfrm>
              <a:off x="6523630" y="4367284"/>
              <a:ext cx="4872251" cy="1519051"/>
            </a:xfrm>
            <a:custGeom>
              <a:avLst/>
              <a:gdLst>
                <a:gd name="connsiteX0" fmla="*/ 0 w 4872251"/>
                <a:gd name="connsiteY0" fmla="*/ 0 h 1519051"/>
                <a:gd name="connsiteX1" fmla="*/ 13648 w 4872251"/>
                <a:gd name="connsiteY1" fmla="*/ 245659 h 1519051"/>
                <a:gd name="connsiteX2" fmla="*/ 40943 w 4872251"/>
                <a:gd name="connsiteY2" fmla="*/ 286603 h 1519051"/>
                <a:gd name="connsiteX3" fmla="*/ 54591 w 4872251"/>
                <a:gd name="connsiteY3" fmla="*/ 341194 h 1519051"/>
                <a:gd name="connsiteX4" fmla="*/ 122830 w 4872251"/>
                <a:gd name="connsiteY4" fmla="*/ 409432 h 1519051"/>
                <a:gd name="connsiteX5" fmla="*/ 218364 w 4872251"/>
                <a:gd name="connsiteY5" fmla="*/ 532262 h 1519051"/>
                <a:gd name="connsiteX6" fmla="*/ 259307 w 4872251"/>
                <a:gd name="connsiteY6" fmla="*/ 559558 h 1519051"/>
                <a:gd name="connsiteX7" fmla="*/ 327546 w 4872251"/>
                <a:gd name="connsiteY7" fmla="*/ 641444 h 1519051"/>
                <a:gd name="connsiteX8" fmla="*/ 477671 w 4872251"/>
                <a:gd name="connsiteY8" fmla="*/ 736979 h 1519051"/>
                <a:gd name="connsiteX9" fmla="*/ 559558 w 4872251"/>
                <a:gd name="connsiteY9" fmla="*/ 805217 h 1519051"/>
                <a:gd name="connsiteX10" fmla="*/ 627797 w 4872251"/>
                <a:gd name="connsiteY10" fmla="*/ 832513 h 1519051"/>
                <a:gd name="connsiteX11" fmla="*/ 682388 w 4872251"/>
                <a:gd name="connsiteY11" fmla="*/ 859809 h 1519051"/>
                <a:gd name="connsiteX12" fmla="*/ 736979 w 4872251"/>
                <a:gd name="connsiteY12" fmla="*/ 873456 h 1519051"/>
                <a:gd name="connsiteX13" fmla="*/ 873457 w 4872251"/>
                <a:gd name="connsiteY13" fmla="*/ 914400 h 1519051"/>
                <a:gd name="connsiteX14" fmla="*/ 928048 w 4872251"/>
                <a:gd name="connsiteY14" fmla="*/ 955343 h 1519051"/>
                <a:gd name="connsiteX15" fmla="*/ 982639 w 4872251"/>
                <a:gd name="connsiteY15" fmla="*/ 968991 h 1519051"/>
                <a:gd name="connsiteX16" fmla="*/ 1078173 w 4872251"/>
                <a:gd name="connsiteY16" fmla="*/ 1009934 h 1519051"/>
                <a:gd name="connsiteX17" fmla="*/ 1160060 w 4872251"/>
                <a:gd name="connsiteY17" fmla="*/ 1064525 h 1519051"/>
                <a:gd name="connsiteX18" fmla="*/ 1269242 w 4872251"/>
                <a:gd name="connsiteY18" fmla="*/ 1119116 h 1519051"/>
                <a:gd name="connsiteX19" fmla="*/ 1378424 w 4872251"/>
                <a:gd name="connsiteY19" fmla="*/ 1160059 h 1519051"/>
                <a:gd name="connsiteX20" fmla="*/ 1473958 w 4872251"/>
                <a:gd name="connsiteY20" fmla="*/ 1241946 h 1519051"/>
                <a:gd name="connsiteX21" fmla="*/ 1514901 w 4872251"/>
                <a:gd name="connsiteY21" fmla="*/ 1255594 h 1519051"/>
                <a:gd name="connsiteX22" fmla="*/ 1760561 w 4872251"/>
                <a:gd name="connsiteY22" fmla="*/ 1337480 h 1519051"/>
                <a:gd name="connsiteX23" fmla="*/ 1760561 w 4872251"/>
                <a:gd name="connsiteY23" fmla="*/ 1337480 h 1519051"/>
                <a:gd name="connsiteX24" fmla="*/ 1856095 w 4872251"/>
                <a:gd name="connsiteY24" fmla="*/ 1364776 h 1519051"/>
                <a:gd name="connsiteX25" fmla="*/ 1965277 w 4872251"/>
                <a:gd name="connsiteY25" fmla="*/ 1405719 h 1519051"/>
                <a:gd name="connsiteX26" fmla="*/ 2047164 w 4872251"/>
                <a:gd name="connsiteY26" fmla="*/ 1433015 h 1519051"/>
                <a:gd name="connsiteX27" fmla="*/ 2265528 w 4872251"/>
                <a:gd name="connsiteY27" fmla="*/ 1460310 h 1519051"/>
                <a:gd name="connsiteX28" fmla="*/ 3316406 w 4872251"/>
                <a:gd name="connsiteY28" fmla="*/ 1460310 h 1519051"/>
                <a:gd name="connsiteX29" fmla="*/ 3643952 w 4872251"/>
                <a:gd name="connsiteY29" fmla="*/ 1419367 h 1519051"/>
                <a:gd name="connsiteX30" fmla="*/ 3848669 w 4872251"/>
                <a:gd name="connsiteY30" fmla="*/ 1392071 h 1519051"/>
                <a:gd name="connsiteX31" fmla="*/ 3916907 w 4872251"/>
                <a:gd name="connsiteY31" fmla="*/ 1378423 h 1519051"/>
                <a:gd name="connsiteX32" fmla="*/ 3998794 w 4872251"/>
                <a:gd name="connsiteY32" fmla="*/ 1364776 h 1519051"/>
                <a:gd name="connsiteX33" fmla="*/ 4039737 w 4872251"/>
                <a:gd name="connsiteY33" fmla="*/ 1337480 h 1519051"/>
                <a:gd name="connsiteX34" fmla="*/ 4094328 w 4872251"/>
                <a:gd name="connsiteY34" fmla="*/ 1323832 h 1519051"/>
                <a:gd name="connsiteX35" fmla="*/ 4148919 w 4872251"/>
                <a:gd name="connsiteY35" fmla="*/ 1296537 h 1519051"/>
                <a:gd name="connsiteX36" fmla="*/ 4189863 w 4872251"/>
                <a:gd name="connsiteY36" fmla="*/ 1282889 h 1519051"/>
                <a:gd name="connsiteX37" fmla="*/ 4230806 w 4872251"/>
                <a:gd name="connsiteY37" fmla="*/ 1255594 h 1519051"/>
                <a:gd name="connsiteX38" fmla="*/ 4353636 w 4872251"/>
                <a:gd name="connsiteY38" fmla="*/ 1214650 h 1519051"/>
                <a:gd name="connsiteX39" fmla="*/ 4449170 w 4872251"/>
                <a:gd name="connsiteY39" fmla="*/ 1201003 h 1519051"/>
                <a:gd name="connsiteX40" fmla="*/ 4531057 w 4872251"/>
                <a:gd name="connsiteY40" fmla="*/ 1146412 h 1519051"/>
                <a:gd name="connsiteX41" fmla="*/ 4612943 w 4872251"/>
                <a:gd name="connsiteY41" fmla="*/ 1091820 h 1519051"/>
                <a:gd name="connsiteX42" fmla="*/ 4681182 w 4872251"/>
                <a:gd name="connsiteY42" fmla="*/ 1009934 h 1519051"/>
                <a:gd name="connsiteX43" fmla="*/ 4694830 w 4872251"/>
                <a:gd name="connsiteY43" fmla="*/ 968991 h 1519051"/>
                <a:gd name="connsiteX44" fmla="*/ 4749421 w 4872251"/>
                <a:gd name="connsiteY44" fmla="*/ 887104 h 1519051"/>
                <a:gd name="connsiteX45" fmla="*/ 4763069 w 4872251"/>
                <a:gd name="connsiteY45" fmla="*/ 846161 h 1519051"/>
                <a:gd name="connsiteX46" fmla="*/ 4776716 w 4872251"/>
                <a:gd name="connsiteY46" fmla="*/ 791570 h 1519051"/>
                <a:gd name="connsiteX47" fmla="*/ 4804012 w 4872251"/>
                <a:gd name="connsiteY47" fmla="*/ 750626 h 1519051"/>
                <a:gd name="connsiteX48" fmla="*/ 4858603 w 4872251"/>
                <a:gd name="connsiteY48" fmla="*/ 627797 h 1519051"/>
                <a:gd name="connsiteX49" fmla="*/ 4872251 w 4872251"/>
                <a:gd name="connsiteY49" fmla="*/ 573206 h 1519051"/>
                <a:gd name="connsiteX50" fmla="*/ 4831307 w 4872251"/>
                <a:gd name="connsiteY50" fmla="*/ 409432 h 1519051"/>
                <a:gd name="connsiteX51" fmla="*/ 4817660 w 4872251"/>
                <a:gd name="connsiteY51" fmla="*/ 341194 h 151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51" h="1519051">
                  <a:moveTo>
                    <a:pt x="0" y="0"/>
                  </a:moveTo>
                  <a:cubicBezTo>
                    <a:pt x="4549" y="81886"/>
                    <a:pt x="2050" y="164471"/>
                    <a:pt x="13648" y="245659"/>
                  </a:cubicBezTo>
                  <a:cubicBezTo>
                    <a:pt x="15968" y="261897"/>
                    <a:pt x="34482" y="271527"/>
                    <a:pt x="40943" y="286603"/>
                  </a:cubicBezTo>
                  <a:cubicBezTo>
                    <a:pt x="48332" y="303843"/>
                    <a:pt x="47202" y="323954"/>
                    <a:pt x="54591" y="341194"/>
                  </a:cubicBezTo>
                  <a:cubicBezTo>
                    <a:pt x="72788" y="383655"/>
                    <a:pt x="86435" y="385169"/>
                    <a:pt x="122830" y="409432"/>
                  </a:cubicBezTo>
                  <a:cubicBezTo>
                    <a:pt x="160874" y="466498"/>
                    <a:pt x="170258" y="492174"/>
                    <a:pt x="218364" y="532262"/>
                  </a:cubicBezTo>
                  <a:cubicBezTo>
                    <a:pt x="230965" y="542763"/>
                    <a:pt x="245659" y="550459"/>
                    <a:pt x="259307" y="559558"/>
                  </a:cubicBezTo>
                  <a:cubicBezTo>
                    <a:pt x="282425" y="594234"/>
                    <a:pt x="292519" y="615174"/>
                    <a:pt x="327546" y="641444"/>
                  </a:cubicBezTo>
                  <a:cubicBezTo>
                    <a:pt x="369656" y="673026"/>
                    <a:pt x="440815" y="700124"/>
                    <a:pt x="477671" y="736979"/>
                  </a:cubicBezTo>
                  <a:cubicBezTo>
                    <a:pt x="507855" y="767162"/>
                    <a:pt x="521556" y="786216"/>
                    <a:pt x="559558" y="805217"/>
                  </a:cubicBezTo>
                  <a:cubicBezTo>
                    <a:pt x="581470" y="816173"/>
                    <a:pt x="605410" y="822563"/>
                    <a:pt x="627797" y="832513"/>
                  </a:cubicBezTo>
                  <a:cubicBezTo>
                    <a:pt x="646388" y="840776"/>
                    <a:pt x="663338" y="852665"/>
                    <a:pt x="682388" y="859809"/>
                  </a:cubicBezTo>
                  <a:cubicBezTo>
                    <a:pt x="699951" y="866395"/>
                    <a:pt x="719185" y="867525"/>
                    <a:pt x="736979" y="873456"/>
                  </a:cubicBezTo>
                  <a:cubicBezTo>
                    <a:pt x="871652" y="918347"/>
                    <a:pt x="738685" y="887445"/>
                    <a:pt x="873457" y="914400"/>
                  </a:cubicBezTo>
                  <a:cubicBezTo>
                    <a:pt x="891654" y="928048"/>
                    <a:pt x="907703" y="945171"/>
                    <a:pt x="928048" y="955343"/>
                  </a:cubicBezTo>
                  <a:cubicBezTo>
                    <a:pt x="944825" y="963731"/>
                    <a:pt x="964604" y="963838"/>
                    <a:pt x="982639" y="968991"/>
                  </a:cubicBezTo>
                  <a:cubicBezTo>
                    <a:pt x="1018582" y="979260"/>
                    <a:pt x="1045082" y="990080"/>
                    <a:pt x="1078173" y="1009934"/>
                  </a:cubicBezTo>
                  <a:cubicBezTo>
                    <a:pt x="1106303" y="1026812"/>
                    <a:pt x="1130718" y="1049854"/>
                    <a:pt x="1160060" y="1064525"/>
                  </a:cubicBezTo>
                  <a:cubicBezTo>
                    <a:pt x="1196454" y="1082722"/>
                    <a:pt x="1230640" y="1106248"/>
                    <a:pt x="1269242" y="1119116"/>
                  </a:cubicBezTo>
                  <a:cubicBezTo>
                    <a:pt x="1333426" y="1140511"/>
                    <a:pt x="1296828" y="1127421"/>
                    <a:pt x="1378424" y="1160059"/>
                  </a:cubicBezTo>
                  <a:cubicBezTo>
                    <a:pt x="1410693" y="1192329"/>
                    <a:pt x="1433104" y="1218601"/>
                    <a:pt x="1473958" y="1241946"/>
                  </a:cubicBezTo>
                  <a:cubicBezTo>
                    <a:pt x="1486448" y="1249083"/>
                    <a:pt x="1501474" y="1250430"/>
                    <a:pt x="1514901" y="1255594"/>
                  </a:cubicBezTo>
                  <a:cubicBezTo>
                    <a:pt x="1705784" y="1329011"/>
                    <a:pt x="1588858" y="1294555"/>
                    <a:pt x="1760561" y="1337480"/>
                  </a:cubicBezTo>
                  <a:lnTo>
                    <a:pt x="1760561" y="1337480"/>
                  </a:lnTo>
                  <a:cubicBezTo>
                    <a:pt x="1858702" y="1370195"/>
                    <a:pt x="1736171" y="1330513"/>
                    <a:pt x="1856095" y="1364776"/>
                  </a:cubicBezTo>
                  <a:cubicBezTo>
                    <a:pt x="1903436" y="1378302"/>
                    <a:pt x="1912366" y="1386478"/>
                    <a:pt x="1965277" y="1405719"/>
                  </a:cubicBezTo>
                  <a:cubicBezTo>
                    <a:pt x="1992317" y="1415552"/>
                    <a:pt x="2018614" y="1429446"/>
                    <a:pt x="2047164" y="1433015"/>
                  </a:cubicBezTo>
                  <a:lnTo>
                    <a:pt x="2265528" y="1460310"/>
                  </a:lnTo>
                  <a:cubicBezTo>
                    <a:pt x="2624673" y="1580028"/>
                    <a:pt x="2320071" y="1483481"/>
                    <a:pt x="3316406" y="1460310"/>
                  </a:cubicBezTo>
                  <a:cubicBezTo>
                    <a:pt x="3494337" y="1456172"/>
                    <a:pt x="3467561" y="1441416"/>
                    <a:pt x="3643952" y="1419367"/>
                  </a:cubicBezTo>
                  <a:cubicBezTo>
                    <a:pt x="3699151" y="1412467"/>
                    <a:pt x="3792168" y="1401488"/>
                    <a:pt x="3848669" y="1392071"/>
                  </a:cubicBezTo>
                  <a:cubicBezTo>
                    <a:pt x="3871550" y="1388257"/>
                    <a:pt x="3894085" y="1382572"/>
                    <a:pt x="3916907" y="1378423"/>
                  </a:cubicBezTo>
                  <a:cubicBezTo>
                    <a:pt x="3944133" y="1373473"/>
                    <a:pt x="3971498" y="1369325"/>
                    <a:pt x="3998794" y="1364776"/>
                  </a:cubicBezTo>
                  <a:cubicBezTo>
                    <a:pt x="4012442" y="1355677"/>
                    <a:pt x="4024661" y="1343941"/>
                    <a:pt x="4039737" y="1337480"/>
                  </a:cubicBezTo>
                  <a:cubicBezTo>
                    <a:pt x="4056977" y="1330091"/>
                    <a:pt x="4076765" y="1330418"/>
                    <a:pt x="4094328" y="1323832"/>
                  </a:cubicBezTo>
                  <a:cubicBezTo>
                    <a:pt x="4113377" y="1316689"/>
                    <a:pt x="4130219" y="1304551"/>
                    <a:pt x="4148919" y="1296537"/>
                  </a:cubicBezTo>
                  <a:cubicBezTo>
                    <a:pt x="4162142" y="1290870"/>
                    <a:pt x="4176996" y="1289323"/>
                    <a:pt x="4189863" y="1282889"/>
                  </a:cubicBezTo>
                  <a:cubicBezTo>
                    <a:pt x="4204534" y="1275554"/>
                    <a:pt x="4216135" y="1262929"/>
                    <a:pt x="4230806" y="1255594"/>
                  </a:cubicBezTo>
                  <a:cubicBezTo>
                    <a:pt x="4267609" y="1237192"/>
                    <a:pt x="4312680" y="1222096"/>
                    <a:pt x="4353636" y="1214650"/>
                  </a:cubicBezTo>
                  <a:cubicBezTo>
                    <a:pt x="4385285" y="1208896"/>
                    <a:pt x="4417325" y="1205552"/>
                    <a:pt x="4449170" y="1201003"/>
                  </a:cubicBezTo>
                  <a:cubicBezTo>
                    <a:pt x="4476466" y="1182806"/>
                    <a:pt x="4507860" y="1169609"/>
                    <a:pt x="4531057" y="1146412"/>
                  </a:cubicBezTo>
                  <a:cubicBezTo>
                    <a:pt x="4582172" y="1095295"/>
                    <a:pt x="4553690" y="1111572"/>
                    <a:pt x="4612943" y="1091820"/>
                  </a:cubicBezTo>
                  <a:cubicBezTo>
                    <a:pt x="4643125" y="1061638"/>
                    <a:pt x="4662181" y="1047934"/>
                    <a:pt x="4681182" y="1009934"/>
                  </a:cubicBezTo>
                  <a:cubicBezTo>
                    <a:pt x="4687616" y="997067"/>
                    <a:pt x="4687844" y="981567"/>
                    <a:pt x="4694830" y="968991"/>
                  </a:cubicBezTo>
                  <a:cubicBezTo>
                    <a:pt x="4710762" y="940314"/>
                    <a:pt x="4739047" y="918226"/>
                    <a:pt x="4749421" y="887104"/>
                  </a:cubicBezTo>
                  <a:cubicBezTo>
                    <a:pt x="4753970" y="873456"/>
                    <a:pt x="4759117" y="859993"/>
                    <a:pt x="4763069" y="846161"/>
                  </a:cubicBezTo>
                  <a:cubicBezTo>
                    <a:pt x="4768222" y="828126"/>
                    <a:pt x="4769327" y="808810"/>
                    <a:pt x="4776716" y="791570"/>
                  </a:cubicBezTo>
                  <a:cubicBezTo>
                    <a:pt x="4783177" y="776493"/>
                    <a:pt x="4797350" y="765615"/>
                    <a:pt x="4804012" y="750626"/>
                  </a:cubicBezTo>
                  <a:cubicBezTo>
                    <a:pt x="4868975" y="604458"/>
                    <a:pt x="4796830" y="720455"/>
                    <a:pt x="4858603" y="627797"/>
                  </a:cubicBezTo>
                  <a:cubicBezTo>
                    <a:pt x="4863152" y="609600"/>
                    <a:pt x="4872251" y="591963"/>
                    <a:pt x="4872251" y="573206"/>
                  </a:cubicBezTo>
                  <a:cubicBezTo>
                    <a:pt x="4872251" y="518071"/>
                    <a:pt x="4848245" y="460247"/>
                    <a:pt x="4831307" y="409432"/>
                  </a:cubicBezTo>
                  <a:cubicBezTo>
                    <a:pt x="4814783" y="359860"/>
                    <a:pt x="4817660" y="382874"/>
                    <a:pt x="4817660" y="34119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53692-6670-42C9-9E66-D4C33B61BE74}"/>
                </a:ext>
              </a:extLst>
            </p:cNvPr>
            <p:cNvSpPr/>
            <p:nvPr/>
          </p:nvSpPr>
          <p:spPr>
            <a:xfrm>
              <a:off x="6741994" y="3780430"/>
              <a:ext cx="668740" cy="286603"/>
            </a:xfrm>
            <a:custGeom>
              <a:avLst/>
              <a:gdLst>
                <a:gd name="connsiteX0" fmla="*/ 0 w 668740"/>
                <a:gd name="connsiteY0" fmla="*/ 286603 h 286603"/>
                <a:gd name="connsiteX1" fmla="*/ 136478 w 668740"/>
                <a:gd name="connsiteY1" fmla="*/ 245660 h 286603"/>
                <a:gd name="connsiteX2" fmla="*/ 218364 w 668740"/>
                <a:gd name="connsiteY2" fmla="*/ 218364 h 286603"/>
                <a:gd name="connsiteX3" fmla="*/ 382137 w 668740"/>
                <a:gd name="connsiteY3" fmla="*/ 177421 h 286603"/>
                <a:gd name="connsiteX4" fmla="*/ 423081 w 668740"/>
                <a:gd name="connsiteY4" fmla="*/ 150125 h 286603"/>
                <a:gd name="connsiteX5" fmla="*/ 491319 w 668740"/>
                <a:gd name="connsiteY5" fmla="*/ 81886 h 286603"/>
                <a:gd name="connsiteX6" fmla="*/ 518615 w 668740"/>
                <a:gd name="connsiteY6" fmla="*/ 40943 h 286603"/>
                <a:gd name="connsiteX7" fmla="*/ 559558 w 668740"/>
                <a:gd name="connsiteY7" fmla="*/ 27295 h 286603"/>
                <a:gd name="connsiteX8" fmla="*/ 668740 w 668740"/>
                <a:gd name="connsiteY8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740" h="286603">
                  <a:moveTo>
                    <a:pt x="0" y="286603"/>
                  </a:moveTo>
                  <a:cubicBezTo>
                    <a:pt x="145461" y="228418"/>
                    <a:pt x="-8510" y="285202"/>
                    <a:pt x="136478" y="245660"/>
                  </a:cubicBezTo>
                  <a:cubicBezTo>
                    <a:pt x="164236" y="238090"/>
                    <a:pt x="189984" y="223094"/>
                    <a:pt x="218364" y="218364"/>
                  </a:cubicBezTo>
                  <a:cubicBezTo>
                    <a:pt x="259293" y="211542"/>
                    <a:pt x="346092" y="201451"/>
                    <a:pt x="382137" y="177421"/>
                  </a:cubicBezTo>
                  <a:lnTo>
                    <a:pt x="423081" y="150125"/>
                  </a:lnTo>
                  <a:cubicBezTo>
                    <a:pt x="495865" y="40948"/>
                    <a:pt x="400338" y="172867"/>
                    <a:pt x="491319" y="81886"/>
                  </a:cubicBezTo>
                  <a:cubicBezTo>
                    <a:pt x="502917" y="70288"/>
                    <a:pt x="505807" y="51190"/>
                    <a:pt x="518615" y="40943"/>
                  </a:cubicBezTo>
                  <a:cubicBezTo>
                    <a:pt x="529849" y="31956"/>
                    <a:pt x="545515" y="30416"/>
                    <a:pt x="559558" y="27295"/>
                  </a:cubicBezTo>
                  <a:cubicBezTo>
                    <a:pt x="669863" y="2783"/>
                    <a:pt x="609936" y="29403"/>
                    <a:pt x="66874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ACD80C-7C43-4165-88BD-522E5871A2E1}"/>
                </a:ext>
              </a:extLst>
            </p:cNvPr>
            <p:cNvSpPr/>
            <p:nvPr/>
          </p:nvSpPr>
          <p:spPr>
            <a:xfrm>
              <a:off x="10631606" y="3903260"/>
              <a:ext cx="545910" cy="423132"/>
            </a:xfrm>
            <a:custGeom>
              <a:avLst/>
              <a:gdLst>
                <a:gd name="connsiteX0" fmla="*/ 0 w 545910"/>
                <a:gd name="connsiteY0" fmla="*/ 0 h 423132"/>
                <a:gd name="connsiteX1" fmla="*/ 54591 w 545910"/>
                <a:gd name="connsiteY1" fmla="*/ 109182 h 423132"/>
                <a:gd name="connsiteX2" fmla="*/ 95534 w 545910"/>
                <a:gd name="connsiteY2" fmla="*/ 136477 h 423132"/>
                <a:gd name="connsiteX3" fmla="*/ 163773 w 545910"/>
                <a:gd name="connsiteY3" fmla="*/ 218364 h 423132"/>
                <a:gd name="connsiteX4" fmla="*/ 245660 w 545910"/>
                <a:gd name="connsiteY4" fmla="*/ 272955 h 423132"/>
                <a:gd name="connsiteX5" fmla="*/ 286603 w 545910"/>
                <a:gd name="connsiteY5" fmla="*/ 313898 h 423132"/>
                <a:gd name="connsiteX6" fmla="*/ 327546 w 545910"/>
                <a:gd name="connsiteY6" fmla="*/ 327546 h 423132"/>
                <a:gd name="connsiteX7" fmla="*/ 368490 w 545910"/>
                <a:gd name="connsiteY7" fmla="*/ 354841 h 423132"/>
                <a:gd name="connsiteX8" fmla="*/ 450376 w 545910"/>
                <a:gd name="connsiteY8" fmla="*/ 382137 h 423132"/>
                <a:gd name="connsiteX9" fmla="*/ 491319 w 545910"/>
                <a:gd name="connsiteY9" fmla="*/ 395785 h 423132"/>
                <a:gd name="connsiteX10" fmla="*/ 545910 w 545910"/>
                <a:gd name="connsiteY10" fmla="*/ 423080 h 42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5910" h="423132">
                  <a:moveTo>
                    <a:pt x="0" y="0"/>
                  </a:moveTo>
                  <a:cubicBezTo>
                    <a:pt x="13033" y="32584"/>
                    <a:pt x="27333" y="81924"/>
                    <a:pt x="54591" y="109182"/>
                  </a:cubicBezTo>
                  <a:cubicBezTo>
                    <a:pt x="66189" y="120780"/>
                    <a:pt x="81886" y="127379"/>
                    <a:pt x="95534" y="136477"/>
                  </a:cubicBezTo>
                  <a:cubicBezTo>
                    <a:pt x="119797" y="172871"/>
                    <a:pt x="127398" y="190073"/>
                    <a:pt x="163773" y="218364"/>
                  </a:cubicBezTo>
                  <a:cubicBezTo>
                    <a:pt x="189668" y="238504"/>
                    <a:pt x="222463" y="249758"/>
                    <a:pt x="245660" y="272955"/>
                  </a:cubicBezTo>
                  <a:cubicBezTo>
                    <a:pt x="259308" y="286603"/>
                    <a:pt x="270544" y="303192"/>
                    <a:pt x="286603" y="313898"/>
                  </a:cubicBezTo>
                  <a:cubicBezTo>
                    <a:pt x="298573" y="321878"/>
                    <a:pt x="314679" y="321112"/>
                    <a:pt x="327546" y="327546"/>
                  </a:cubicBezTo>
                  <a:cubicBezTo>
                    <a:pt x="342217" y="334881"/>
                    <a:pt x="353501" y="348179"/>
                    <a:pt x="368490" y="354841"/>
                  </a:cubicBezTo>
                  <a:cubicBezTo>
                    <a:pt x="394782" y="366526"/>
                    <a:pt x="423081" y="373038"/>
                    <a:pt x="450376" y="382137"/>
                  </a:cubicBezTo>
                  <a:cubicBezTo>
                    <a:pt x="464024" y="386686"/>
                    <a:pt x="479349" y="387805"/>
                    <a:pt x="491319" y="395785"/>
                  </a:cubicBezTo>
                  <a:cubicBezTo>
                    <a:pt x="536048" y="425603"/>
                    <a:pt x="515860" y="423080"/>
                    <a:pt x="545910" y="42308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80089D-681E-4527-93E4-AFD4C6BF8B3C}"/>
                </a:ext>
              </a:extLst>
            </p:cNvPr>
            <p:cNvSpPr/>
            <p:nvPr/>
          </p:nvSpPr>
          <p:spPr>
            <a:xfrm>
              <a:off x="8202304" y="3302758"/>
              <a:ext cx="1160060" cy="204717"/>
            </a:xfrm>
            <a:custGeom>
              <a:avLst/>
              <a:gdLst>
                <a:gd name="connsiteX0" fmla="*/ 0 w 1160060"/>
                <a:gd name="connsiteY0" fmla="*/ 68239 h 204717"/>
                <a:gd name="connsiteX1" fmla="*/ 300251 w 1160060"/>
                <a:gd name="connsiteY1" fmla="*/ 81887 h 204717"/>
                <a:gd name="connsiteX2" fmla="*/ 436729 w 1160060"/>
                <a:gd name="connsiteY2" fmla="*/ 122830 h 204717"/>
                <a:gd name="connsiteX3" fmla="*/ 477672 w 1160060"/>
                <a:gd name="connsiteY3" fmla="*/ 150126 h 204717"/>
                <a:gd name="connsiteX4" fmla="*/ 586854 w 1160060"/>
                <a:gd name="connsiteY4" fmla="*/ 177421 h 204717"/>
                <a:gd name="connsiteX5" fmla="*/ 723332 w 1160060"/>
                <a:gd name="connsiteY5" fmla="*/ 204717 h 204717"/>
                <a:gd name="connsiteX6" fmla="*/ 873457 w 1160060"/>
                <a:gd name="connsiteY6" fmla="*/ 191069 h 204717"/>
                <a:gd name="connsiteX7" fmla="*/ 955344 w 1160060"/>
                <a:gd name="connsiteY7" fmla="*/ 163773 h 204717"/>
                <a:gd name="connsiteX8" fmla="*/ 996287 w 1160060"/>
                <a:gd name="connsiteY8" fmla="*/ 150126 h 204717"/>
                <a:gd name="connsiteX9" fmla="*/ 1078174 w 1160060"/>
                <a:gd name="connsiteY9" fmla="*/ 95535 h 204717"/>
                <a:gd name="connsiteX10" fmla="*/ 1105469 w 1160060"/>
                <a:gd name="connsiteY10" fmla="*/ 54591 h 204717"/>
                <a:gd name="connsiteX11" fmla="*/ 1146412 w 1160060"/>
                <a:gd name="connsiteY11" fmla="*/ 13648 h 204717"/>
                <a:gd name="connsiteX12" fmla="*/ 1160060 w 1160060"/>
                <a:gd name="connsiteY12" fmla="*/ 0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0060" h="204717">
                  <a:moveTo>
                    <a:pt x="0" y="68239"/>
                  </a:moveTo>
                  <a:cubicBezTo>
                    <a:pt x="100084" y="72788"/>
                    <a:pt x="200359" y="74203"/>
                    <a:pt x="300251" y="81887"/>
                  </a:cubicBezTo>
                  <a:cubicBezTo>
                    <a:pt x="321810" y="83545"/>
                    <a:pt x="430533" y="118699"/>
                    <a:pt x="436729" y="122830"/>
                  </a:cubicBezTo>
                  <a:cubicBezTo>
                    <a:pt x="450377" y="131929"/>
                    <a:pt x="463001" y="142791"/>
                    <a:pt x="477672" y="150126"/>
                  </a:cubicBezTo>
                  <a:cubicBezTo>
                    <a:pt x="508864" y="165722"/>
                    <a:pt x="555716" y="169636"/>
                    <a:pt x="586854" y="177421"/>
                  </a:cubicBezTo>
                  <a:cubicBezTo>
                    <a:pt x="713896" y="209182"/>
                    <a:pt x="489271" y="171279"/>
                    <a:pt x="723332" y="204717"/>
                  </a:cubicBezTo>
                  <a:cubicBezTo>
                    <a:pt x="773374" y="200168"/>
                    <a:pt x="823974" y="199802"/>
                    <a:pt x="873457" y="191069"/>
                  </a:cubicBezTo>
                  <a:cubicBezTo>
                    <a:pt x="901791" y="186069"/>
                    <a:pt x="928048" y="172871"/>
                    <a:pt x="955344" y="163773"/>
                  </a:cubicBezTo>
                  <a:lnTo>
                    <a:pt x="996287" y="150126"/>
                  </a:lnTo>
                  <a:cubicBezTo>
                    <a:pt x="1023583" y="131929"/>
                    <a:pt x="1059977" y="122831"/>
                    <a:pt x="1078174" y="95535"/>
                  </a:cubicBezTo>
                  <a:cubicBezTo>
                    <a:pt x="1087272" y="81887"/>
                    <a:pt x="1094968" y="67192"/>
                    <a:pt x="1105469" y="54591"/>
                  </a:cubicBezTo>
                  <a:cubicBezTo>
                    <a:pt x="1117825" y="39764"/>
                    <a:pt x="1132764" y="27296"/>
                    <a:pt x="1146412" y="13648"/>
                  </a:cubicBezTo>
                  <a:lnTo>
                    <a:pt x="1160060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71416F9-2D9D-44C1-A92E-05100F929088}"/>
              </a:ext>
            </a:extLst>
          </p:cNvPr>
          <p:cNvSpPr/>
          <p:nvPr/>
        </p:nvSpPr>
        <p:spPr>
          <a:xfrm>
            <a:off x="8765471" y="2846958"/>
            <a:ext cx="105671" cy="1090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362F7-062B-40CB-811F-C1C3150D3627}"/>
              </a:ext>
            </a:extLst>
          </p:cNvPr>
          <p:cNvSpPr/>
          <p:nvPr/>
        </p:nvSpPr>
        <p:spPr>
          <a:xfrm>
            <a:off x="9055783" y="2845820"/>
            <a:ext cx="105671" cy="1090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C557EA-EE28-46E1-9D8B-1D379E6BDCA1}"/>
              </a:ext>
            </a:extLst>
          </p:cNvPr>
          <p:cNvSpPr/>
          <p:nvPr/>
        </p:nvSpPr>
        <p:spPr>
          <a:xfrm>
            <a:off x="9295120" y="2908242"/>
            <a:ext cx="105671" cy="1090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BC4C51-B413-490A-950C-BA2CD8B545F7}"/>
              </a:ext>
            </a:extLst>
          </p:cNvPr>
          <p:cNvSpPr/>
          <p:nvPr/>
        </p:nvSpPr>
        <p:spPr>
          <a:xfrm>
            <a:off x="8553933" y="2832180"/>
            <a:ext cx="105671" cy="1090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589CC9-1313-4EA6-BAC6-6445364041C2}"/>
              </a:ext>
            </a:extLst>
          </p:cNvPr>
          <p:cNvSpPr/>
          <p:nvPr/>
        </p:nvSpPr>
        <p:spPr>
          <a:xfrm>
            <a:off x="8553932" y="3080180"/>
            <a:ext cx="105671" cy="1090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BA0D93-3E17-42B6-815F-D3C4112996F7}"/>
              </a:ext>
            </a:extLst>
          </p:cNvPr>
          <p:cNvSpPr/>
          <p:nvPr/>
        </p:nvSpPr>
        <p:spPr>
          <a:xfrm>
            <a:off x="8765471" y="3121554"/>
            <a:ext cx="105671" cy="1090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F24661-DADA-4332-888C-2211EBF75A27}"/>
              </a:ext>
            </a:extLst>
          </p:cNvPr>
          <p:cNvSpPr/>
          <p:nvPr/>
        </p:nvSpPr>
        <p:spPr>
          <a:xfrm>
            <a:off x="9002948" y="3171967"/>
            <a:ext cx="105671" cy="1090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22FC63-F617-44AD-8428-6E248BF6F756}"/>
              </a:ext>
            </a:extLst>
          </p:cNvPr>
          <p:cNvSpPr/>
          <p:nvPr/>
        </p:nvSpPr>
        <p:spPr>
          <a:xfrm>
            <a:off x="9214487" y="3150927"/>
            <a:ext cx="105671" cy="1090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6541CF-A914-458F-BD82-28E671CF3BCD}"/>
              </a:ext>
            </a:extLst>
          </p:cNvPr>
          <p:cNvGrpSpPr/>
          <p:nvPr/>
        </p:nvGrpSpPr>
        <p:grpSpPr>
          <a:xfrm>
            <a:off x="8410579" y="2513200"/>
            <a:ext cx="815454" cy="777923"/>
            <a:chOff x="8410579" y="2513200"/>
            <a:chExt cx="815454" cy="77792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410D1B-0B65-47B1-B53B-D3AB92D37F35}"/>
                </a:ext>
              </a:extLst>
            </p:cNvPr>
            <p:cNvSpPr/>
            <p:nvPr/>
          </p:nvSpPr>
          <p:spPr>
            <a:xfrm>
              <a:off x="8410579" y="2513200"/>
              <a:ext cx="815454" cy="77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DF0811A-E3B7-4FF7-85D5-A6F4D2DCC9A4}"/>
                </a:ext>
              </a:extLst>
            </p:cNvPr>
            <p:cNvCxnSpPr>
              <a:cxnSpLocks/>
              <a:stCxn id="13" idx="7"/>
            </p:cNvCxnSpPr>
            <p:nvPr/>
          </p:nvCxnSpPr>
          <p:spPr>
            <a:xfrm flipV="1">
              <a:off x="8855667" y="2544516"/>
              <a:ext cx="147180" cy="3184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FCD10AE-77DB-4B86-8E25-3492FF34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61AD4D4-D0D9-4D9B-9738-0D84ED4C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D359711-BD8A-4B59-A00B-53A6CF5B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00013 0.01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00013 -0.01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0.00013 0.0196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013 -0.020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-0.00196 0.0236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18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00247 -0.0238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20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00313 0.014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7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00351 -0.0208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243E-A134-4694-A14F-76BDAF6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 (cont’d)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8ED7-AC3E-480B-A574-CDF9D9E4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AA98-7014-4E6A-AB97-7D27CDE1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2C49B-5498-4CAB-8DEE-E9533539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0B3D5503-B973-4ADC-BF39-4C10ED592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9893" y="1233714"/>
            <a:ext cx="5365750" cy="43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0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B8A5-E995-40F2-AE28-A0B05AD1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4BD42-1706-41F8-AD8B-FF1F4775D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5592315" cy="479329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Known Issues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Degenerate Elements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Nodes allowed to move outside tow boundary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Jagged topography between tows</a:t>
            </a:r>
            <a:endParaRPr lang="en-US" cap="non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Possible Solutions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cap="none" dirty="0"/>
              <a:t>Mesh cleaning to renumber elements and nodes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cap="none" dirty="0"/>
              <a:t>Improve penetration routines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Correct with smoothening</a:t>
            </a: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B73D8-DDBB-4E58-B5A6-1515EB07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0CC66-0B36-46D0-AFA3-B9A77087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F73F-9795-418B-BD06-1D0956FA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53A8C76F-C9F8-47F2-B8A6-7ADCF86C2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51160" r="58333" b="3218"/>
          <a:stretch/>
        </p:blipFill>
        <p:spPr bwMode="auto">
          <a:xfrm>
            <a:off x="6815067" y="2271486"/>
            <a:ext cx="4897393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">
            <a:extLst>
              <a:ext uri="{FF2B5EF4-FFF2-40B4-BE49-F238E27FC236}">
                <a16:creationId xmlns:a16="http://schemas.microsoft.com/office/drawing/2014/main" id="{4DB2D9C1-C2D1-43D3-BD67-060BB6229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7" t="51133" r="58333" b="3264"/>
          <a:stretch/>
        </p:blipFill>
        <p:spPr bwMode="auto">
          <a:xfrm>
            <a:off x="6815067" y="2299125"/>
            <a:ext cx="4893347" cy="289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3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56F957-A7B6-4859-92B6-739D2E207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783" y="1269528"/>
            <a:ext cx="9541864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Non-Uniform Rational B-Splines software library that gives user multiple algorithms for defining, using, and performing operations on surfaces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Interested in ability to describe discrete surfaces as analytic description and evaluate intersection between two surfaces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We would use this intersection data to create a solution to resolve penetration boundaries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49618-1B8E-4C42-875F-C39F0751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EDCAC-3DEB-4129-9C8B-03898566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FC48-29CC-4F6A-9B7C-03371936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B44D1F2-B192-4429-932F-67A6793A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SISL Library</a:t>
            </a:r>
          </a:p>
        </p:txBody>
      </p:sp>
    </p:spTree>
    <p:extLst>
      <p:ext uri="{BB962C8B-B14F-4D97-AF65-F5344CB8AC3E}">
        <p14:creationId xmlns:p14="http://schemas.microsoft.com/office/powerpoint/2010/main" val="131043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96CA7-67CD-445E-A4E6-984A5EE6B6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Create NURBS representation of tow surface using SISL library and .</a:t>
            </a:r>
            <a:r>
              <a:rPr lang="en-US" cap="none" dirty="0" err="1"/>
              <a:t>stw</a:t>
            </a:r>
            <a:r>
              <a:rPr lang="en-US" cap="none" dirty="0"/>
              <a:t> format (exported standard tow)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Continue to use library to detect interpenetration regions in the form of curves that encase the penetrations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Use these curves to correct the interpenetrations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Once the curves are found, the surfaces are translated back to a discrete surface mesh by sampling the NURBS surface and creating triangular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4B9E3-FB22-447F-AB41-97618030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45D2E-E7D7-4198-950E-3E766A28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70A6-2D44-4B8B-9D9E-73CA642C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0D95B-D3F0-49A5-80DB-7B8F24C3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C903BE-4AFA-4714-9ED5-6F7E3D1AC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03" b="89189" l="52033" r="97832"/>
                    </a14:imgEffect>
                  </a14:imgLayer>
                </a14:imgProps>
              </a:ext>
            </a:extLst>
          </a:blip>
          <a:srcRect l="50167"/>
          <a:stretch/>
        </p:blipFill>
        <p:spPr>
          <a:xfrm>
            <a:off x="7903674" y="1490386"/>
            <a:ext cx="3038732" cy="21400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986CC6-B449-4745-B337-27368DC17000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889" b="63981" l="48958" r="66042"/>
                    </a14:imgEffect>
                  </a14:imgLayer>
                </a14:imgProps>
              </a:ext>
            </a:extLst>
          </a:blip>
          <a:srcRect l="47757" t="30484" r="31890" b="33619"/>
          <a:stretch/>
        </p:blipFill>
        <p:spPr bwMode="auto">
          <a:xfrm>
            <a:off x="8065539" y="3445197"/>
            <a:ext cx="2485326" cy="24852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9AF0B0-78E4-4D07-9DA2-0F342CB2C9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73" t="31055" r="50962" b="33617"/>
          <a:stretch/>
        </p:blipFill>
        <p:spPr bwMode="auto">
          <a:xfrm>
            <a:off x="7923693" y="1565693"/>
            <a:ext cx="2585197" cy="18633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6A5665-754C-43C9-A962-43D55F96FB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814" t="14816" r="19712" b="58689"/>
          <a:stretch/>
        </p:blipFill>
        <p:spPr bwMode="auto">
          <a:xfrm>
            <a:off x="7714932" y="3917251"/>
            <a:ext cx="2793958" cy="19396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7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E5D2B1-8E81-457E-9D10-C5C3AB16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07" y="2797521"/>
            <a:ext cx="4006496" cy="322035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D565F-48CC-4C37-8DE3-794B41EB75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Once we have boundary curves, we translate the boundary curve into linear piecewise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We can use these piecewise curves to then verify that the curves are unique and do not overlap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An algorithm does this by determining if the endpoints of an curves lie on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If this is the case we combine the curve unless they are duplicates, in which case we throw one away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50A04-AC1A-4E33-BB0B-FDD73C767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7144-164C-4C0B-B1C7-661AA202CE9C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1C5E9-011E-421B-8C2C-EED064CC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8D31F-DD6E-4758-8974-EF11F8E8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C6B0D1E-7E51-46D2-9ED9-F567A1F29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 (Cont’d)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57D665-9B29-4F6E-93C9-71AFA9A8B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4" t="4533" r="14379" b="11745"/>
          <a:stretch/>
        </p:blipFill>
        <p:spPr>
          <a:xfrm>
            <a:off x="7840301" y="1376704"/>
            <a:ext cx="1991761" cy="168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DE75E-7943-49DF-B9DC-E2969A0F86F4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889" b="63981" l="48958" r="66042"/>
                    </a14:imgEffect>
                  </a14:imgLayer>
                </a14:imgProps>
              </a:ext>
            </a:extLst>
          </a:blip>
          <a:srcRect l="47757" t="30484" r="31890" b="33619"/>
          <a:stretch/>
        </p:blipFill>
        <p:spPr bwMode="auto">
          <a:xfrm>
            <a:off x="6505323" y="1269528"/>
            <a:ext cx="4186279" cy="41567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44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8314A0-26C7-44F4-BF8F-047772C127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The Separating Axis Theorem (SAT) is used to identify if two shapes (or line segment) intersect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It starts by selecting axes to project the limits of the shapes onto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dirty="0"/>
              <a:t>Usually the chosen axes are those that are perpendicular to the edge of 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Then the projections are tested to verify if they overlap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dirty="0"/>
              <a:t>Overlap means they intersect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There only needs to be one axis on which the projections do not overlap to say that the shapes do not intersect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1529F-7584-4EDD-B957-F7CFDEE9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7144-164C-4C0B-B1C7-661AA202CE9C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E67C3-3F67-4A39-B179-0301EF8B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FA20-5941-4F66-B4B0-67EE07B66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3922BA-ED19-4CB2-8676-0FD6D135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Axis Theorem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C90F5A-0BEF-45DA-B937-997C7A61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83"/>
          <a:stretch/>
        </p:blipFill>
        <p:spPr>
          <a:xfrm>
            <a:off x="7490348" y="1993801"/>
            <a:ext cx="4024481" cy="3021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76D150-46F9-47E3-962F-195BF0B7CF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85476" y="1543827"/>
            <a:ext cx="3445451" cy="347179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675844A-1149-4F70-9B0E-689D1B1BFAD5}"/>
              </a:ext>
            </a:extLst>
          </p:cNvPr>
          <p:cNvGrpSpPr/>
          <p:nvPr/>
        </p:nvGrpSpPr>
        <p:grpSpPr>
          <a:xfrm>
            <a:off x="8471665" y="3619155"/>
            <a:ext cx="2061845" cy="2352040"/>
            <a:chOff x="0" y="0"/>
            <a:chExt cx="2274570" cy="26257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F05D631-BE89-4A5B-A95A-F6F71B8A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274570" cy="2625725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C789A2-81D1-4BD6-B8B6-235286F70C10}"/>
                </a:ext>
              </a:extLst>
            </p:cNvPr>
            <p:cNvSpPr/>
            <p:nvPr/>
          </p:nvSpPr>
          <p:spPr>
            <a:xfrm rot="19719729">
              <a:off x="1221638" y="1938528"/>
              <a:ext cx="658368" cy="2999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35F51D-878D-413E-8529-6F0AEAD4434D}"/>
                </a:ext>
              </a:extLst>
            </p:cNvPr>
            <p:cNvSpPr/>
            <p:nvPr/>
          </p:nvSpPr>
          <p:spPr>
            <a:xfrm rot="19719729">
              <a:off x="563270" y="621792"/>
              <a:ext cx="658368" cy="299923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714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00547 -0.076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848D2A-AD50-4980-95D6-3775DD4C09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Using the unique curves, we loop over each curve segment and use a </a:t>
            </a:r>
            <a:r>
              <a:rPr lang="en-US" cap="none" dirty="0" err="1"/>
              <a:t>KDTree</a:t>
            </a:r>
            <a:r>
              <a:rPr lang="en-US" cap="none" dirty="0"/>
              <a:t> to find the nearest surface elements to the segment for both tows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Then for each element we check that the segment intersects or not using the Separating Axis Theorem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If the segment intersects the element, we store the element and then check if an element edge is intersected by the segment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dirty="0"/>
              <a:t>If so, the segment is divided by a point that identifies where the edge and segment cross</a:t>
            </a: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33024-5D47-4756-9115-0EFB146A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7144-164C-4C0B-B1C7-661AA202CE9C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8DC18-9739-4052-A2CB-4409BDA1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A5110-98DF-4F7A-9F43-CA64F072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0BA9AFD-1DBD-4C20-A10B-5FA2E294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 (</a:t>
            </a:r>
            <a:r>
              <a:rPr lang="en-US" dirty="0" err="1"/>
              <a:t>CONT’d</a:t>
            </a:r>
            <a:r>
              <a:rPr lang="en-US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22555B-1D85-49F8-A795-6B1ACA20763A}"/>
              </a:ext>
            </a:extLst>
          </p:cNvPr>
          <p:cNvGrpSpPr/>
          <p:nvPr/>
        </p:nvGrpSpPr>
        <p:grpSpPr>
          <a:xfrm>
            <a:off x="6563063" y="1685392"/>
            <a:ext cx="4820645" cy="3793413"/>
            <a:chOff x="6533155" y="1548490"/>
            <a:chExt cx="4820645" cy="37934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CA9882-D364-49C7-8641-810B879CE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009" t="31814" r="913"/>
            <a:stretch/>
          </p:blipFill>
          <p:spPr>
            <a:xfrm>
              <a:off x="6533155" y="1548490"/>
              <a:ext cx="4820645" cy="379341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8BF4D0-8584-403D-B104-7741E869504C}"/>
                </a:ext>
              </a:extLst>
            </p:cNvPr>
            <p:cNvSpPr/>
            <p:nvPr/>
          </p:nvSpPr>
          <p:spPr>
            <a:xfrm>
              <a:off x="6533155" y="4155540"/>
              <a:ext cx="72428" cy="63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5590B-4AAB-40EC-8939-C2176A031546}"/>
                </a:ext>
              </a:extLst>
            </p:cNvPr>
            <p:cNvSpPr/>
            <p:nvPr/>
          </p:nvSpPr>
          <p:spPr>
            <a:xfrm>
              <a:off x="8976359" y="3537036"/>
              <a:ext cx="72428" cy="63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25A518-AB3B-4E57-9109-D533180123BC}"/>
                </a:ext>
              </a:extLst>
            </p:cNvPr>
            <p:cNvSpPr/>
            <p:nvPr/>
          </p:nvSpPr>
          <p:spPr>
            <a:xfrm>
              <a:off x="11129355" y="1699923"/>
              <a:ext cx="72428" cy="63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8879788-F238-47F7-A1C9-1A08F39D3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60"/>
          <a:stretch/>
        </p:blipFill>
        <p:spPr>
          <a:xfrm>
            <a:off x="6343650" y="1600200"/>
            <a:ext cx="5437414" cy="34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A88B-1B79-4FA0-A2B2-A7DC76DC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6D44-763A-410D-8254-DE8D1A6A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Textile Simulation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Data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ideas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Solution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Solution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SISL Library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Solution 3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Separating Axis Theorem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Current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Future Plans</a:t>
            </a:r>
          </a:p>
          <a:p>
            <a:pPr marL="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35AAE-19D5-45BB-87BC-4CE58282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0E317-5D7F-4D11-B227-F1D05655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5D89D-8477-4B06-9EEB-400E64CB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33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A05650-BD97-45C1-BAA9-7A4AAC791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60"/>
          <a:stretch/>
        </p:blipFill>
        <p:spPr>
          <a:xfrm>
            <a:off x="6343650" y="1600200"/>
            <a:ext cx="5437414" cy="343716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8C3837-1BBF-4CA9-AAB8-BB22978D56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Once all elements of both tows have been looped over, we return the intersected elements and the refined intersection boundary curve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Then we loop over the intersected elements and for each element we determine if a segment has a node in or lies on the edge of an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We collect the nodes and through an algorithm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Then sub-mesh the element using the boundary segment points and intersection 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09EB-9FBE-4B4B-B7DE-6B0A0057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7144-164C-4C0B-B1C7-661AA202CE9C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BEC51-0408-4101-874C-1F90DF1D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FDECA-EB80-4484-91A1-43F7BD07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E94331-57CB-4625-A437-877DA5FB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 (Cont’d)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EA6168B-CEA6-4461-B5C0-ED173A94F47A}"/>
              </a:ext>
            </a:extLst>
          </p:cNvPr>
          <p:cNvSpPr/>
          <p:nvPr/>
        </p:nvSpPr>
        <p:spPr>
          <a:xfrm>
            <a:off x="8120958" y="1855959"/>
            <a:ext cx="3051018" cy="3069125"/>
          </a:xfrm>
          <a:prstGeom prst="triangle">
            <a:avLst>
              <a:gd name="adj" fmla="val 0"/>
            </a:avLst>
          </a:prstGeom>
          <a:noFill/>
          <a:ln w="190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4EF564-4050-49F0-98D9-9F1C0BEB0CFE}"/>
              </a:ext>
            </a:extLst>
          </p:cNvPr>
          <p:cNvSpPr/>
          <p:nvPr/>
        </p:nvSpPr>
        <p:spPr>
          <a:xfrm>
            <a:off x="8034950" y="3838669"/>
            <a:ext cx="172015" cy="1810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0EE583-D994-43BE-A0B4-7C55924911A0}"/>
              </a:ext>
            </a:extLst>
          </p:cNvPr>
          <p:cNvSpPr/>
          <p:nvPr/>
        </p:nvSpPr>
        <p:spPr>
          <a:xfrm>
            <a:off x="8462956" y="3724321"/>
            <a:ext cx="172015" cy="1810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6FBD4D-61BB-440E-8BFA-8BC6BB02C1F7}"/>
              </a:ext>
            </a:extLst>
          </p:cNvPr>
          <p:cNvSpPr/>
          <p:nvPr/>
        </p:nvSpPr>
        <p:spPr>
          <a:xfrm>
            <a:off x="8947774" y="3606753"/>
            <a:ext cx="172015" cy="1810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734619-43FB-42E2-B160-A9BAF3AF7E99}"/>
              </a:ext>
            </a:extLst>
          </p:cNvPr>
          <p:cNvSpPr/>
          <p:nvPr/>
        </p:nvSpPr>
        <p:spPr>
          <a:xfrm>
            <a:off x="9444031" y="3179015"/>
            <a:ext cx="172015" cy="1810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897C86-CA6B-47EB-8826-113890154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8" b="1409"/>
          <a:stretch/>
        </p:blipFill>
        <p:spPr>
          <a:xfrm>
            <a:off x="7342779" y="1706657"/>
            <a:ext cx="3930846" cy="336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9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 uiExpand="1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BEA085-CB26-47F6-B675-A5C88E2ACE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Once every intersected element is sub-meshed, we add the new sub-meshes back to the surface mesh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dirty="0"/>
              <a:t>Have also attempted to reduce curve refinement by only keeping one node between intersection points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dirty="0"/>
              <a:t>Or less</a:t>
            </a:r>
            <a:endParaRPr lang="en-US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The result is surface tow meshes that are compatible along the boundary curves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766D-1A2D-4B92-9D78-DB8936FBC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7144-164C-4C0B-B1C7-661AA202CE9C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C5BC8-7C35-4070-AAA0-8C0D3791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E428F-8AF2-45B5-BF0D-D7129BE8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04B227-2DBE-4134-A900-BB97F944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3 (</a:t>
            </a:r>
            <a:r>
              <a:rPr lang="en-US" dirty="0" err="1"/>
              <a:t>Cont’D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91062-2D23-4935-8624-37A00DC60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8" b="1153"/>
          <a:stretch/>
        </p:blipFill>
        <p:spPr>
          <a:xfrm>
            <a:off x="5922151" y="1397165"/>
            <a:ext cx="5928835" cy="4016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0FF53-08C3-4A99-B303-88933589A645}"/>
              </a:ext>
            </a:extLst>
          </p:cNvPr>
          <p:cNvPicPr/>
          <p:nvPr/>
        </p:nvPicPr>
        <p:blipFill rotWithShape="1">
          <a:blip r:embed="rId3"/>
          <a:srcRect l="18269" t="19089" r="20673" b="6838"/>
          <a:stretch/>
        </p:blipFill>
        <p:spPr bwMode="auto">
          <a:xfrm>
            <a:off x="6276581" y="1456809"/>
            <a:ext cx="5574405" cy="38975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747CD4-0EEA-4AAE-BEA9-6B19ACD32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81" y="1286054"/>
            <a:ext cx="5836956" cy="4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5232CA-DB78-418A-9079-535C5FBB6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One of the biggest issues currently is the high aspect ratio elements and uneven, high refinement areas of sub-meshed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Occurs: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cap="none" dirty="0"/>
              <a:t>hen boundary curve is close to element node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cap="none" dirty="0"/>
              <a:t>hen two intersection points from different tows are close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Possible solutions: 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cap="none" dirty="0"/>
              <a:t>Move element node to intersection point, effectively removing the penetration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A72A5-225F-438D-A8D8-F382C119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7144-164C-4C0B-B1C7-661AA202CE9C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6B437-A82D-4603-B42C-1552959D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48A0C-70A7-4786-A72E-6C4B3EC3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7E323A-337B-412F-A170-81CFFD76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B0F17C-A3EF-4967-9C17-EEC75B4E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39" y="1577504"/>
            <a:ext cx="4286672" cy="42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38BA4-ABE3-43A1-92B1-8D933F7EA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783" y="1269528"/>
            <a:ext cx="9713878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Solving issue of “bad” element refinement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cap="none" dirty="0"/>
              <a:t>As discussed, high-aspect elements cause numerical issues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dirty="0"/>
              <a:t>Possible solutions still being explored</a:t>
            </a:r>
            <a:endParaRPr lang="en-US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Collecting of elements contained by boundary curves after refinement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dirty="0"/>
              <a:t>Analyzing implementation of current algorithms for determining outward normal of surface elements</a:t>
            </a:r>
          </a:p>
          <a:p>
            <a:pPr marL="1033463" lvl="1" indent="-342900">
              <a:buFont typeface="Arial" panose="020B0604020202020204" pitchFamily="34" charset="0"/>
              <a:buChar char="•"/>
            </a:pPr>
            <a:r>
              <a:rPr lang="en-US" cap="none" dirty="0"/>
              <a:t>Cou</a:t>
            </a:r>
            <a:r>
              <a:rPr lang="en-US" dirty="0"/>
              <a:t>ld significantly speed up collection algorithm</a:t>
            </a: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2129C-22B0-4CC8-ABCB-2F115C6F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7144-164C-4C0B-B1C7-661AA202CE9C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85674-4A01-4E89-AA4E-0C931A15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C5F5-EC84-48F3-8E5E-22036D9B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92C307-78C1-4009-8519-8B426165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</a:t>
            </a:r>
          </a:p>
        </p:txBody>
      </p:sp>
    </p:spTree>
    <p:extLst>
      <p:ext uri="{BB962C8B-B14F-4D97-AF65-F5344CB8AC3E}">
        <p14:creationId xmlns:p14="http://schemas.microsoft.com/office/powerpoint/2010/main" val="3205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3C71-6B39-4002-8CFE-7AAEC8C3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E5B98-F7F1-4EE9-9A50-5977303BB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10158710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Finish element gathering inside of boundary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cap="non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Implement Boolean operation for adding/subtracting meshes between tow surfaces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cap="non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Create output format for interpenetration elements and visualization tools</a:t>
            </a:r>
            <a:br>
              <a:rPr lang="en-US" cap="none" dirty="0"/>
            </a:br>
            <a:endParaRPr lang="en-US" cap="non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Discuss further improvements if time permits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D5B9-4889-428D-9D06-D85B1BAB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E79B-C5C9-4EDC-9BE3-8A8E0E23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C16B5-4189-4ABB-A88F-64380CA0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1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3200400"/>
            <a:ext cx="2540000" cy="761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cap="none" dirty="0"/>
              <a:t>Questions?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May 2, 2018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25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222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A720-6714-4204-AF67-A50B0ED9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NURBS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DD550-0F05-4C23-AD6C-3108B99E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C7F98-A40A-47F9-9080-E996ECBD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0E16-4A6A-4503-9937-C71C1C96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54E48-D796-499A-95F8-0CD72C2A6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63" t="36303" r="42154" b="36106"/>
          <a:stretch/>
        </p:blipFill>
        <p:spPr>
          <a:xfrm>
            <a:off x="3711920" y="1336326"/>
            <a:ext cx="5494615" cy="393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49814-B6E0-4F10-805E-6B2A4EAE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330" y="1441506"/>
            <a:ext cx="5415939" cy="3827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19267-4E9C-41E9-ABB2-AF4B02D7F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247" y="1441506"/>
            <a:ext cx="5308212" cy="37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1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F106-9F81-4A0F-86BD-2028D61D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 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81CC-100A-4F45-BF88-8F5FDE9B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C306E-5D77-4735-94C3-E6854E2E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F838D-BC53-41D8-9F73-B0277ABCB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034B9-86FA-4CA8-B020-C15FBBE2C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21" y="1397582"/>
            <a:ext cx="3997765" cy="3986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44D2E-D294-416F-90F2-6878454A3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16" y="2214845"/>
            <a:ext cx="4776549" cy="22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B93A-FC4D-4C78-A1D3-5158E5FB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AA46E-42FE-43D6-98AD-E121A9DE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5890992" cy="479329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Evolution of composite materials lead into computational analysis and design of fiber-reinforced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Current focus of these materials is understanding and simulating damage initiation and propagation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Extensive research at microstructure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Mesoscale next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72073-2A6E-4C63-8C56-8EFBF031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1C606-B8FC-4DAA-B21B-6393BBAB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2B51E-A352-421F-929D-E5387468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s://res.cloudinary.com/crunchbase-production/image/upload/v1505474920/nurhfqodzspfew2kbqnz.jpg">
            <a:extLst>
              <a:ext uri="{FF2B5EF4-FFF2-40B4-BE49-F238E27FC236}">
                <a16:creationId xmlns:a16="http://schemas.microsoft.com/office/drawing/2014/main" id="{956351F5-5047-4CC3-82DB-CEF18EE95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5" t="34591"/>
          <a:stretch/>
        </p:blipFill>
        <p:spPr bwMode="auto">
          <a:xfrm>
            <a:off x="7527026" y="1521172"/>
            <a:ext cx="4274448" cy="37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cielo.br/img/revistas/jbsmse/v25n4/a02fig2b.gif">
            <a:extLst>
              <a:ext uri="{FF2B5EF4-FFF2-40B4-BE49-F238E27FC236}">
                <a16:creationId xmlns:a16="http://schemas.microsoft.com/office/drawing/2014/main" id="{169B4FFD-8BA3-4D4F-ABCB-9012DBC3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2077" r="4433" b="14243"/>
          <a:stretch/>
        </p:blipFill>
        <p:spPr bwMode="auto">
          <a:xfrm>
            <a:off x="7459909" y="1777909"/>
            <a:ext cx="4465391" cy="32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s.els-cdn.com/content/image/1-s2.0-S1359835X13003059-gr1.jpg">
            <a:extLst>
              <a:ext uri="{FF2B5EF4-FFF2-40B4-BE49-F238E27FC236}">
                <a16:creationId xmlns:a16="http://schemas.microsoft.com/office/drawing/2014/main" id="{C1594E50-1961-4602-B389-69C0FB93F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59" y="1777909"/>
            <a:ext cx="4284415" cy="32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2102-352A-4249-85AF-650D7C57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602C4-1B36-48FE-B072-9AF370DD4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6096900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Evolving modelling techniques and computational ability allow us to model increasingly complex geometries for computer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Modelling discrete fibers very computationally 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Using Homogenized Tows with matrix surrounding tows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E25E4-CD4A-4337-89E9-60CC66B8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E7EC5-62B2-4584-BE9B-0ADEF9F1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F18E9-7364-46D9-B050-3E9A2454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AB92A-184F-4AEB-B319-FC0F3AD54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3" t="54193" r="62143" b="5436"/>
          <a:stretch/>
        </p:blipFill>
        <p:spPr>
          <a:xfrm>
            <a:off x="7402286" y="1465943"/>
            <a:ext cx="4397828" cy="39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9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02BC-32A0-4BEB-9916-C7E49AD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Textile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6CC7-AD6F-4E5E-975B-2067C626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5760723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Using VTMS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Digital chain method to generate realistic woven geometry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Discrete fiber filaments can then be converted into homogenized tows and modelled in a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Creates realistic woven geometries that can be analyzed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AE85D-A427-4319-9597-A31ED9ED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F93C0-4727-4E3E-845D-94BBC502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3F751-3585-4ECB-8B00-8D5953C4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D0988-8DB7-4797-BED6-035883055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68" t="25490" r="4528" b="23137"/>
          <a:stretch/>
        </p:blipFill>
        <p:spPr>
          <a:xfrm>
            <a:off x="6961690" y="1911917"/>
            <a:ext cx="4693024" cy="2864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7684F-63C5-402B-810D-24E7E718E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9" t="27879" r="4228" b="24509"/>
          <a:stretch/>
        </p:blipFill>
        <p:spPr>
          <a:xfrm>
            <a:off x="6961690" y="2059835"/>
            <a:ext cx="4693024" cy="2716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724B4-89E5-445C-A6D6-0227C02C2F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21" t="27879" r="4227" b="24314"/>
          <a:stretch/>
        </p:blipFill>
        <p:spPr>
          <a:xfrm>
            <a:off x="6983108" y="2059835"/>
            <a:ext cx="4671606" cy="27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A8CF09-304E-4592-B91F-9BF43856F8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Standard Tow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Stacks that describe tow cross-section along tow path, defined by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Internally, node location and outward normal stored, along with stack ownership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Exported data described by stack, with each node belonging to said stack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B1A00-FBA0-4EA8-944B-763D1A1CD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D1DF-DE89-4519-9BE0-DDCFBB799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367B-6A63-44FE-A3B2-DB94B65D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DE957-8C52-4A33-A708-ACC4052A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of VTMS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AF6967-B273-48E7-9954-2CF3E546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01" y="1692530"/>
            <a:ext cx="5181601" cy="787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2DB9F4-8C30-45CD-BCDC-BFA47B19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633" y="2952150"/>
            <a:ext cx="4662535" cy="95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0A5AD-8749-4DF6-92FD-8B489320E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105" y="4419887"/>
            <a:ext cx="4662536" cy="7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5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8DB21-0156-42B2-8223-34CF865408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Clipped Tow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More traditional surface mesh style with surface elements and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Internally stored is node location, element connectivity, and element outward 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Exported data translates this data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Currently do not have visualization tool implemented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F7DE6-E232-4FC7-9C5D-2A9ABA2C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D7144-164C-4C0B-B1C7-661AA202CE9C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5888E-6A91-4D71-AD68-6C6B775B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C39A1-7CF7-4C2B-B132-AB884413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6F03DA-F1A9-4835-BB62-5D4A3694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of VTMS (cont’d)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33232-8070-43BA-B944-F6D28F0053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583" y="1822694"/>
            <a:ext cx="4104303" cy="26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4C1863-25A1-4C7F-A8A9-87DE24396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9" t="27647" r="4971" b="23921"/>
          <a:stretch/>
        </p:blipFill>
        <p:spPr>
          <a:xfrm>
            <a:off x="7263388" y="2003612"/>
            <a:ext cx="4224882" cy="2339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2F186-84FB-48AF-9633-E5CB2724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5D1DA-4697-43A1-9BDE-890583736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2" y="1266857"/>
            <a:ext cx="4953900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Created geometries come with penetrating surfaces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sz="2000" cap="none" dirty="0"/>
              <a:t>Tows in close proximity </a:t>
            </a:r>
            <a:r>
              <a:rPr lang="en-US" sz="2000" dirty="0"/>
              <a:t>develop surface penetrations after tow surface creation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sz="2000" cap="none" dirty="0"/>
              <a:t>Detecting Penetrations main problem</a:t>
            </a:r>
            <a:endParaRPr lang="en-US" cap="non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Conventional FEA programs cannot run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3A6B0-4C35-41FA-8C36-AAC132B0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8BAFF-907B-4C52-85EB-E8F341A9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E3185-5543-4220-AA3C-C9D544D3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3C83C-C67A-43BF-883D-33096C7012D8}"/>
              </a:ext>
            </a:extLst>
          </p:cNvPr>
          <p:cNvSpPr/>
          <p:nvPr/>
        </p:nvSpPr>
        <p:spPr>
          <a:xfrm>
            <a:off x="3845859" y="4825441"/>
            <a:ext cx="1667435" cy="104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28259-77DF-4887-93D3-188760AA6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2" t="52557" r="36323" b="26020"/>
          <a:stretch/>
        </p:blipFill>
        <p:spPr>
          <a:xfrm>
            <a:off x="6697560" y="1911917"/>
            <a:ext cx="5221284" cy="33697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828246-D1DE-4AA0-B085-D7193ECB4188}"/>
              </a:ext>
            </a:extLst>
          </p:cNvPr>
          <p:cNvCxnSpPr/>
          <p:nvPr/>
        </p:nvCxnSpPr>
        <p:spPr>
          <a:xfrm flipH="1">
            <a:off x="3845859" y="1911917"/>
            <a:ext cx="2813253" cy="2913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83175-F4EF-447F-813A-4EC592630265}"/>
              </a:ext>
            </a:extLst>
          </p:cNvPr>
          <p:cNvCxnSpPr>
            <a:cxnSpLocks/>
          </p:cNvCxnSpPr>
          <p:nvPr/>
        </p:nvCxnSpPr>
        <p:spPr>
          <a:xfrm flipH="1">
            <a:off x="5513295" y="5281684"/>
            <a:ext cx="6412005" cy="5926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84114B-C828-45E2-8E62-C430169DC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63" y="2682497"/>
            <a:ext cx="5639337" cy="175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96C6FB-C6E3-4B1B-A59A-C78237FA7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60" y="1718622"/>
            <a:ext cx="4953901" cy="4630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ACE80C-D4FD-4059-9715-F6F6E8A78312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074" b="62791" l="49792" r="66075"/>
                    </a14:imgEffect>
                  </a14:imgLayer>
                </a14:imgProps>
              </a:ext>
            </a:extLst>
          </a:blip>
          <a:srcRect l="49445" t="34158" r="34347" b="36630"/>
          <a:stretch/>
        </p:blipFill>
        <p:spPr bwMode="auto">
          <a:xfrm rot="8938864">
            <a:off x="6958180" y="886804"/>
            <a:ext cx="4163896" cy="52105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746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33659 0.246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36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4641-E2A1-486B-A57E-5AAD83B2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7C1A0-7126-47B6-9FEE-1E584F2F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00" y="1165257"/>
            <a:ext cx="5680871" cy="479329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Polyhedron Penetration Detection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Used in video game physics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Difficult to determine penetration distance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Used primarily as avoidance, not resolution (time dependent)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Involves bounding box or Separating Axis theorem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Can also use node to surface distance and orientation algorithms to determine penetrating surface nodes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3EF4-1ADA-4350-9088-68D548D2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May 2,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DBF10-CD2E-4631-A0EB-C162430A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4802F-3A77-440B-AE28-22A5D14F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62253-03A4-4F7B-8EC3-4C085D22DABA}"/>
              </a:ext>
            </a:extLst>
          </p:cNvPr>
          <p:cNvSpPr txBox="1">
            <a:spLocks/>
          </p:cNvSpPr>
          <p:nvPr/>
        </p:nvSpPr>
        <p:spPr>
          <a:xfrm>
            <a:off x="6674650" y="1165257"/>
            <a:ext cx="5267104" cy="4793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Use NURBS Surface to define penetrating surfaces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Gives analytical solution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More accurate for allowing intersection curves vs. penetrating nodes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Defines Penetration surface boundary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Reduces tow volumes during fitting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Can be difficult to redefine tow mesh along boundary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9A2DB6-2DC3-4997-847D-7D44E6E0EC70}"/>
              </a:ext>
            </a:extLst>
          </p:cNvPr>
          <p:cNvGrpSpPr/>
          <p:nvPr/>
        </p:nvGrpSpPr>
        <p:grpSpPr>
          <a:xfrm>
            <a:off x="6674650" y="1675364"/>
            <a:ext cx="4697755" cy="3507271"/>
            <a:chOff x="7313109" y="2132446"/>
            <a:chExt cx="3332773" cy="2413051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EB52541-2112-408A-B3F7-227919D11C60}"/>
                </a:ext>
              </a:extLst>
            </p:cNvPr>
            <p:cNvSpPr/>
            <p:nvPr/>
          </p:nvSpPr>
          <p:spPr>
            <a:xfrm rot="20508287">
              <a:off x="7313109" y="2132446"/>
              <a:ext cx="3101446" cy="1978288"/>
            </a:xfrm>
            <a:prstGeom prst="triangle">
              <a:avLst>
                <a:gd name="adj" fmla="val 21829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9522EE-FE3B-410C-8BA4-B089C2B94B5E}"/>
                </a:ext>
              </a:extLst>
            </p:cNvPr>
            <p:cNvSpPr/>
            <p:nvPr/>
          </p:nvSpPr>
          <p:spPr>
            <a:xfrm>
              <a:off x="7659756" y="2395410"/>
              <a:ext cx="132522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32C322-484D-45EA-A348-0CDD53BF13AC}"/>
                </a:ext>
              </a:extLst>
            </p:cNvPr>
            <p:cNvSpPr/>
            <p:nvPr/>
          </p:nvSpPr>
          <p:spPr>
            <a:xfrm>
              <a:off x="7653130" y="4408337"/>
              <a:ext cx="132522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F99F0B5-2194-41E1-B75D-E22542743A5C}"/>
                </a:ext>
              </a:extLst>
            </p:cNvPr>
            <p:cNvSpPr/>
            <p:nvPr/>
          </p:nvSpPr>
          <p:spPr>
            <a:xfrm>
              <a:off x="10513360" y="3515218"/>
              <a:ext cx="132522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2E2A51-92B7-40DA-AC45-86BD7EDD6875}"/>
                </a:ext>
              </a:extLst>
            </p:cNvPr>
            <p:cNvSpPr/>
            <p:nvPr/>
          </p:nvSpPr>
          <p:spPr>
            <a:xfrm>
              <a:off x="9274649" y="2194339"/>
              <a:ext cx="132522" cy="1371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5B820F-8B89-4E3F-8E23-D4D2897F4E99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8627165" y="2311412"/>
              <a:ext cx="666891" cy="12723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1E38DE1-8293-4D6B-840D-0C0BC11C4001}"/>
                </a:ext>
              </a:extLst>
            </p:cNvPr>
            <p:cNvCxnSpPr>
              <a:cxnSpLocks/>
            </p:cNvCxnSpPr>
            <p:nvPr/>
          </p:nvCxnSpPr>
          <p:spPr>
            <a:xfrm>
              <a:off x="8747175" y="3337893"/>
              <a:ext cx="343816" cy="17732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729742-43AA-4344-A1F0-B06AAB8D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0610" y="3515218"/>
              <a:ext cx="112349" cy="1856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1192</Words>
  <Application>Microsoft Office PowerPoint</Application>
  <PresentationFormat>Widescreen</PresentationFormat>
  <Paragraphs>224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Custom Design</vt:lpstr>
      <vt:lpstr>Penetration Resolution in Computer Modeled Fabrics</vt:lpstr>
      <vt:lpstr>Outline</vt:lpstr>
      <vt:lpstr>Background</vt:lpstr>
      <vt:lpstr>Background</vt:lpstr>
      <vt:lpstr>Textile Simulation</vt:lpstr>
      <vt:lpstr>Data Types of VTMS</vt:lpstr>
      <vt:lpstr>Data Types of VTMS (cont’d)</vt:lpstr>
      <vt:lpstr>Penetration</vt:lpstr>
      <vt:lpstr>Ideas</vt:lpstr>
      <vt:lpstr>Initial Solution</vt:lpstr>
      <vt:lpstr>Issues Encountered</vt:lpstr>
      <vt:lpstr>Solution 2</vt:lpstr>
      <vt:lpstr>Solution 2 (cont’d)</vt:lpstr>
      <vt:lpstr>Solution 2 (Cont’d)</vt:lpstr>
      <vt:lpstr>SISL Library</vt:lpstr>
      <vt:lpstr>Solution 3</vt:lpstr>
      <vt:lpstr>Solution 3 (Cont’d)</vt:lpstr>
      <vt:lpstr>Separating Axis Theorem</vt:lpstr>
      <vt:lpstr>Solution 3 (CONT’d)</vt:lpstr>
      <vt:lpstr>Solution 3 (Cont’d)</vt:lpstr>
      <vt:lpstr>Solution 3 (Cont’D)</vt:lpstr>
      <vt:lpstr>Issues</vt:lpstr>
      <vt:lpstr>Current Work</vt:lpstr>
      <vt:lpstr>Future Work</vt:lpstr>
      <vt:lpstr>PowerPoint Presentation</vt:lpstr>
      <vt:lpstr>NURBS</vt:lpstr>
      <vt:lpstr>K-D Tree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</dc:creator>
  <cp:lastModifiedBy>Collin Blake</cp:lastModifiedBy>
  <cp:revision>173</cp:revision>
  <dcterms:created xsi:type="dcterms:W3CDTF">2016-03-28T03:08:25Z</dcterms:created>
  <dcterms:modified xsi:type="dcterms:W3CDTF">2018-05-02T15:16:41Z</dcterms:modified>
</cp:coreProperties>
</file>